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67" r:id="rId3"/>
    <p:sldId id="290" r:id="rId4"/>
    <p:sldId id="291" r:id="rId5"/>
    <p:sldId id="292" r:id="rId6"/>
    <p:sldId id="289" r:id="rId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9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BED008-3CB6-4978-9E71-7E5D3D113CCA}" v="18" dt="2023-06-26T07:50:26.0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9312" autoAdjust="0"/>
  </p:normalViewPr>
  <p:slideViewPr>
    <p:cSldViewPr snapToGrid="0">
      <p:cViewPr varScale="1">
        <p:scale>
          <a:sx n="57" d="100"/>
          <a:sy n="57" d="100"/>
        </p:scale>
        <p:origin x="10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mena Patricia Garzon" userId="b87f3a36f9d99d20" providerId="LiveId" clId="{7BBED008-3CB6-4978-9E71-7E5D3D113CCA}"/>
    <pc:docChg chg="undo custSel addSld delSld modSld">
      <pc:chgData name="Ximena Patricia Garzon" userId="b87f3a36f9d99d20" providerId="LiveId" clId="{7BBED008-3CB6-4978-9E71-7E5D3D113CCA}" dt="2023-06-26T07:51:11.215" v="601" actId="1076"/>
      <pc:docMkLst>
        <pc:docMk/>
      </pc:docMkLst>
      <pc:sldChg chg="modSp mod modAnim">
        <pc:chgData name="Ximena Patricia Garzon" userId="b87f3a36f9d99d20" providerId="LiveId" clId="{7BBED008-3CB6-4978-9E71-7E5D3D113CCA}" dt="2023-06-26T07:48:04.335" v="560"/>
        <pc:sldMkLst>
          <pc:docMk/>
          <pc:sldMk cId="905399816" sldId="267"/>
        </pc:sldMkLst>
        <pc:spChg chg="mod">
          <ac:chgData name="Ximena Patricia Garzon" userId="b87f3a36f9d99d20" providerId="LiveId" clId="{7BBED008-3CB6-4978-9E71-7E5D3D113CCA}" dt="2023-06-26T07:47:28.237" v="557" actId="14100"/>
          <ac:spMkLst>
            <pc:docMk/>
            <pc:sldMk cId="905399816" sldId="267"/>
            <ac:spMk id="3" creationId="{2B788E29-BBEB-A8D5-A2C5-689DFD5F90E9}"/>
          </ac:spMkLst>
        </pc:spChg>
        <pc:spChg chg="mod">
          <ac:chgData name="Ximena Patricia Garzon" userId="b87f3a36f9d99d20" providerId="LiveId" clId="{7BBED008-3CB6-4978-9E71-7E5D3D113CCA}" dt="2023-06-26T07:47:33.707" v="558" actId="1076"/>
          <ac:spMkLst>
            <pc:docMk/>
            <pc:sldMk cId="905399816" sldId="267"/>
            <ac:spMk id="8" creationId="{88E17039-2BF7-453C-B330-3658F2E0688B}"/>
          </ac:spMkLst>
        </pc:spChg>
      </pc:sldChg>
      <pc:sldChg chg="del">
        <pc:chgData name="Ximena Patricia Garzon" userId="b87f3a36f9d99d20" providerId="LiveId" clId="{7BBED008-3CB6-4978-9E71-7E5D3D113CCA}" dt="2023-06-25T20:12:34.211" v="105" actId="47"/>
        <pc:sldMkLst>
          <pc:docMk/>
          <pc:sldMk cId="3814578960" sldId="271"/>
        </pc:sldMkLst>
      </pc:sldChg>
      <pc:sldChg chg="del">
        <pc:chgData name="Ximena Patricia Garzon" userId="b87f3a36f9d99d20" providerId="LiveId" clId="{7BBED008-3CB6-4978-9E71-7E5D3D113CCA}" dt="2023-06-25T20:12:36.890" v="106" actId="47"/>
        <pc:sldMkLst>
          <pc:docMk/>
          <pc:sldMk cId="3386659602" sldId="278"/>
        </pc:sldMkLst>
      </pc:sldChg>
      <pc:sldChg chg="del">
        <pc:chgData name="Ximena Patricia Garzon" userId="b87f3a36f9d99d20" providerId="LiveId" clId="{7BBED008-3CB6-4978-9E71-7E5D3D113CCA}" dt="2023-06-25T20:13:00.615" v="113" actId="47"/>
        <pc:sldMkLst>
          <pc:docMk/>
          <pc:sldMk cId="3509204288" sldId="279"/>
        </pc:sldMkLst>
      </pc:sldChg>
      <pc:sldChg chg="modSp mod">
        <pc:chgData name="Ximena Patricia Garzon" userId="b87f3a36f9d99d20" providerId="LiveId" clId="{7BBED008-3CB6-4978-9E71-7E5D3D113CCA}" dt="2023-06-26T07:51:11.215" v="601" actId="1076"/>
        <pc:sldMkLst>
          <pc:docMk/>
          <pc:sldMk cId="2478371959" sldId="289"/>
        </pc:sldMkLst>
        <pc:spChg chg="mod">
          <ac:chgData name="Ximena Patricia Garzon" userId="b87f3a36f9d99d20" providerId="LiveId" clId="{7BBED008-3CB6-4978-9E71-7E5D3D113CCA}" dt="2023-06-26T07:51:11.215" v="601" actId="1076"/>
          <ac:spMkLst>
            <pc:docMk/>
            <pc:sldMk cId="2478371959" sldId="289"/>
            <ac:spMk id="2" creationId="{5F457D2A-B422-43E5-BB89-A70F5FE674CA}"/>
          </ac:spMkLst>
        </pc:spChg>
      </pc:sldChg>
      <pc:sldChg chg="addSp delSp modSp add mod delAnim modAnim">
        <pc:chgData name="Ximena Patricia Garzon" userId="b87f3a36f9d99d20" providerId="LiveId" clId="{7BBED008-3CB6-4978-9E71-7E5D3D113CCA}" dt="2023-06-26T07:49:45.155" v="572"/>
        <pc:sldMkLst>
          <pc:docMk/>
          <pc:sldMk cId="1086504548" sldId="290"/>
        </pc:sldMkLst>
        <pc:spChg chg="add mod">
          <ac:chgData name="Ximena Patricia Garzon" userId="b87f3a36f9d99d20" providerId="LiveId" clId="{7BBED008-3CB6-4978-9E71-7E5D3D113CCA}" dt="2023-06-26T07:46:13.051" v="553" actId="1076"/>
          <ac:spMkLst>
            <pc:docMk/>
            <pc:sldMk cId="1086504548" sldId="290"/>
            <ac:spMk id="2" creationId="{B4E78CAA-9995-C538-1E4C-EF9B6AA0B735}"/>
          </ac:spMkLst>
        </pc:spChg>
        <pc:spChg chg="add del mod">
          <ac:chgData name="Ximena Patricia Garzon" userId="b87f3a36f9d99d20" providerId="LiveId" clId="{7BBED008-3CB6-4978-9E71-7E5D3D113CCA}" dt="2023-06-26T07:48:56.848" v="563" actId="478"/>
          <ac:spMkLst>
            <pc:docMk/>
            <pc:sldMk cId="1086504548" sldId="290"/>
            <ac:spMk id="3" creationId="{2B788E29-BBEB-A8D5-A2C5-689DFD5F90E9}"/>
          </ac:spMkLst>
        </pc:spChg>
        <pc:spChg chg="add del mod">
          <ac:chgData name="Ximena Patricia Garzon" userId="b87f3a36f9d99d20" providerId="LiveId" clId="{7BBED008-3CB6-4978-9E71-7E5D3D113CCA}" dt="2023-06-26T07:48:56.848" v="563" actId="478"/>
          <ac:spMkLst>
            <pc:docMk/>
            <pc:sldMk cId="1086504548" sldId="290"/>
            <ac:spMk id="7" creationId="{2B1C8731-C461-C86C-6937-6B6E02D1556E}"/>
          </ac:spMkLst>
        </pc:spChg>
        <pc:spChg chg="del mod">
          <ac:chgData name="Ximena Patricia Garzon" userId="b87f3a36f9d99d20" providerId="LiveId" clId="{7BBED008-3CB6-4978-9E71-7E5D3D113CCA}" dt="2023-06-26T07:49:19.531" v="569" actId="478"/>
          <ac:spMkLst>
            <pc:docMk/>
            <pc:sldMk cId="1086504548" sldId="290"/>
            <ac:spMk id="8" creationId="{88E17039-2BF7-453C-B330-3658F2E0688B}"/>
          </ac:spMkLst>
        </pc:spChg>
        <pc:spChg chg="del">
          <ac:chgData name="Ximena Patricia Garzon" userId="b87f3a36f9d99d20" providerId="LiveId" clId="{7BBED008-3CB6-4978-9E71-7E5D3D113CCA}" dt="2023-06-26T07:48:48.271" v="561" actId="478"/>
          <ac:spMkLst>
            <pc:docMk/>
            <pc:sldMk cId="1086504548" sldId="290"/>
            <ac:spMk id="10" creationId="{CC8905FD-BA6E-401B-B3D8-A8A049DA3927}"/>
          </ac:spMkLst>
        </pc:spChg>
      </pc:sldChg>
      <pc:sldChg chg="new del">
        <pc:chgData name="Ximena Patricia Garzon" userId="b87f3a36f9d99d20" providerId="LiveId" clId="{7BBED008-3CB6-4978-9E71-7E5D3D113CCA}" dt="2023-06-25T20:13:14.809" v="116" actId="680"/>
        <pc:sldMkLst>
          <pc:docMk/>
          <pc:sldMk cId="2715734695" sldId="290"/>
        </pc:sldMkLst>
      </pc:sldChg>
      <pc:sldChg chg="del">
        <pc:chgData name="Ximena Patricia Garzon" userId="b87f3a36f9d99d20" providerId="LiveId" clId="{7BBED008-3CB6-4978-9E71-7E5D3D113CCA}" dt="2023-06-25T20:12:44.264" v="109" actId="47"/>
        <pc:sldMkLst>
          <pc:docMk/>
          <pc:sldMk cId="1611705997" sldId="291"/>
        </pc:sldMkLst>
      </pc:sldChg>
      <pc:sldChg chg="delSp modSp add mod modAnim">
        <pc:chgData name="Ximena Patricia Garzon" userId="b87f3a36f9d99d20" providerId="LiveId" clId="{7BBED008-3CB6-4978-9E71-7E5D3D113CCA}" dt="2023-06-26T07:50:09.802" v="575"/>
        <pc:sldMkLst>
          <pc:docMk/>
          <pc:sldMk cId="3763680296" sldId="291"/>
        </pc:sldMkLst>
        <pc:spChg chg="del mod">
          <ac:chgData name="Ximena Patricia Garzon" userId="b87f3a36f9d99d20" providerId="LiveId" clId="{7BBED008-3CB6-4978-9E71-7E5D3D113CCA}" dt="2023-06-25T20:17:25.596" v="427" actId="478"/>
          <ac:spMkLst>
            <pc:docMk/>
            <pc:sldMk cId="3763680296" sldId="291"/>
            <ac:spMk id="2" creationId="{B4E78CAA-9995-C538-1E4C-EF9B6AA0B735}"/>
          </ac:spMkLst>
        </pc:spChg>
        <pc:spChg chg="mod">
          <ac:chgData name="Ximena Patricia Garzon" userId="b87f3a36f9d99d20" providerId="LiveId" clId="{7BBED008-3CB6-4978-9E71-7E5D3D113CCA}" dt="2023-06-26T07:46:29.019" v="556" actId="14100"/>
          <ac:spMkLst>
            <pc:docMk/>
            <pc:sldMk cId="3763680296" sldId="291"/>
            <ac:spMk id="3" creationId="{2B788E29-BBEB-A8D5-A2C5-689DFD5F90E9}"/>
          </ac:spMkLst>
        </pc:spChg>
      </pc:sldChg>
      <pc:sldChg chg="modSp add mod modAnim">
        <pc:chgData name="Ximena Patricia Garzon" userId="b87f3a36f9d99d20" providerId="LiveId" clId="{7BBED008-3CB6-4978-9E71-7E5D3D113CCA}" dt="2023-06-26T07:50:26.061" v="577"/>
        <pc:sldMkLst>
          <pc:docMk/>
          <pc:sldMk cId="1578757987" sldId="292"/>
        </pc:sldMkLst>
        <pc:spChg chg="mod">
          <ac:chgData name="Ximena Patricia Garzon" userId="b87f3a36f9d99d20" providerId="LiveId" clId="{7BBED008-3CB6-4978-9E71-7E5D3D113CCA}" dt="2023-06-26T07:45:52.427" v="550" actId="14100"/>
          <ac:spMkLst>
            <pc:docMk/>
            <pc:sldMk cId="1578757987" sldId="292"/>
            <ac:spMk id="3" creationId="{2B788E29-BBEB-A8D5-A2C5-689DFD5F90E9}"/>
          </ac:spMkLst>
        </pc:spChg>
      </pc:sldChg>
      <pc:sldChg chg="del">
        <pc:chgData name="Ximena Patricia Garzon" userId="b87f3a36f9d99d20" providerId="LiveId" clId="{7BBED008-3CB6-4978-9E71-7E5D3D113CCA}" dt="2023-06-25T20:12:56.058" v="111" actId="47"/>
        <pc:sldMkLst>
          <pc:docMk/>
          <pc:sldMk cId="3202710193" sldId="292"/>
        </pc:sldMkLst>
      </pc:sldChg>
      <pc:sldChg chg="del">
        <pc:chgData name="Ximena Patricia Garzon" userId="b87f3a36f9d99d20" providerId="LiveId" clId="{7BBED008-3CB6-4978-9E71-7E5D3D113CCA}" dt="2023-06-25T20:12:38.864" v="107" actId="47"/>
        <pc:sldMkLst>
          <pc:docMk/>
          <pc:sldMk cId="3168670125" sldId="294"/>
        </pc:sldMkLst>
      </pc:sldChg>
      <pc:sldChg chg="del">
        <pc:chgData name="Ximena Patricia Garzon" userId="b87f3a36f9d99d20" providerId="LiveId" clId="{7BBED008-3CB6-4978-9E71-7E5D3D113CCA}" dt="2023-06-25T20:12:41.057" v="108" actId="47"/>
        <pc:sldMkLst>
          <pc:docMk/>
          <pc:sldMk cId="1190193698" sldId="295"/>
        </pc:sldMkLst>
      </pc:sldChg>
      <pc:sldChg chg="del">
        <pc:chgData name="Ximena Patricia Garzon" userId="b87f3a36f9d99d20" providerId="LiveId" clId="{7BBED008-3CB6-4978-9E71-7E5D3D113CCA}" dt="2023-06-25T20:12:52.374" v="110" actId="47"/>
        <pc:sldMkLst>
          <pc:docMk/>
          <pc:sldMk cId="364744300" sldId="296"/>
        </pc:sldMkLst>
      </pc:sldChg>
      <pc:sldChg chg="del">
        <pc:chgData name="Ximena Patricia Garzon" userId="b87f3a36f9d99d20" providerId="LiveId" clId="{7BBED008-3CB6-4978-9E71-7E5D3D113CCA}" dt="2023-06-25T20:12:58.428" v="112" actId="47"/>
        <pc:sldMkLst>
          <pc:docMk/>
          <pc:sldMk cId="568584634" sldId="297"/>
        </pc:sldMkLst>
      </pc:sldChg>
      <pc:sldChg chg="del">
        <pc:chgData name="Ximena Patricia Garzon" userId="b87f3a36f9d99d20" providerId="LiveId" clId="{7BBED008-3CB6-4978-9E71-7E5D3D113CCA}" dt="2023-06-25T20:13:02.767" v="114" actId="47"/>
        <pc:sldMkLst>
          <pc:docMk/>
          <pc:sldMk cId="219807988" sldId="298"/>
        </pc:sldMkLst>
      </pc:sldChg>
      <pc:sldMasterChg chg="delSldLayout">
        <pc:chgData name="Ximena Patricia Garzon" userId="b87f3a36f9d99d20" providerId="LiveId" clId="{7BBED008-3CB6-4978-9E71-7E5D3D113CCA}" dt="2023-06-25T20:12:44.264" v="109" actId="47"/>
        <pc:sldMasterMkLst>
          <pc:docMk/>
          <pc:sldMasterMk cId="137509992" sldId="2147483648"/>
        </pc:sldMasterMkLst>
        <pc:sldLayoutChg chg="del">
          <pc:chgData name="Ximena Patricia Garzon" userId="b87f3a36f9d99d20" providerId="LiveId" clId="{7BBED008-3CB6-4978-9E71-7E5D3D113CCA}" dt="2023-06-25T20:12:44.264" v="109" actId="47"/>
          <pc:sldLayoutMkLst>
            <pc:docMk/>
            <pc:sldMasterMk cId="137509992" sldId="2147483648"/>
            <pc:sldLayoutMk cId="514652745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29C09-719E-4469-A5F9-99F9E857437F}" type="datetimeFigureOut">
              <a:rPr lang="es-ES" smtClean="0"/>
              <a:t>26/06/2023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1C57E-D84A-4496-8A96-C468C0F3FD4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2484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¿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1C57E-D84A-4496-8A96-C468C0F3FD4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9036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FEA4C-6C68-4D7B-B26D-6EF51A29B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FD0CD-65E3-4476-8065-4CC21F670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50C5C-7D05-460C-9EE0-07A905D08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758F-2481-4EE6-A11B-11C3ED4845DA}" type="datetimeFigureOut">
              <a:rPr lang="es-EC" smtClean="0"/>
              <a:t>26/6/2023</a:t>
            </a:fld>
            <a:endParaRPr lang="es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E1528-3D92-474B-A0F6-5DFFB6FF8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7750A-C56C-42F8-B4E2-4E2DB3C0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16F1-3BD4-4FC9-96DD-9C24A07CF34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6040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B975A-9151-4A08-86D0-71D3D3393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B7CE23-EF67-4864-BBF2-35200B7C48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B47B6-6783-45E6-9FEC-D8281A7BC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758F-2481-4EE6-A11B-11C3ED4845DA}" type="datetimeFigureOut">
              <a:rPr lang="es-EC" smtClean="0"/>
              <a:t>26/6/2023</a:t>
            </a:fld>
            <a:endParaRPr lang="es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822A6-C0F1-4764-ADE2-3C3BA5762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70FA4-9E08-4872-BB7C-134525486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16F1-3BD4-4FC9-96DD-9C24A07CF34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875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28673E-D683-4D40-B4DE-80F0CE21F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EFA310-36C6-4488-A6F8-DB935ECF6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04C7B-4EF4-4C8D-A67E-5C48841D0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758F-2481-4EE6-A11B-11C3ED4845DA}" type="datetimeFigureOut">
              <a:rPr lang="es-EC" smtClean="0"/>
              <a:t>26/6/2023</a:t>
            </a:fld>
            <a:endParaRPr lang="es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DB277-0E46-4366-BD66-F7CD8C60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53D54-0658-4E20-B7A1-A3B527C41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16F1-3BD4-4FC9-96DD-9C24A07CF34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400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F1BE9-A3E0-4C10-9C1D-9BA8976BA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A0F58-D7C3-469E-8195-CBB99E58B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E27CA-887E-4979-878E-F1677FE10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758F-2481-4EE6-A11B-11C3ED4845DA}" type="datetimeFigureOut">
              <a:rPr lang="es-EC" smtClean="0"/>
              <a:t>26/6/2023</a:t>
            </a:fld>
            <a:endParaRPr lang="es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02BCA-F29D-4617-A103-2B0BAD3DA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F7DFC-2ED8-4DB7-A262-C77BD1F5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16F1-3BD4-4FC9-96DD-9C24A07CF34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5423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DF9D9-BC38-4FC5-A7DA-74C9672C4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2B4EF-47A6-47B6-A865-53BCC8EAA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2C2E-A96F-49F3-9515-DF115F710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758F-2481-4EE6-A11B-11C3ED4845DA}" type="datetimeFigureOut">
              <a:rPr lang="es-EC" smtClean="0"/>
              <a:t>26/6/2023</a:t>
            </a:fld>
            <a:endParaRPr lang="es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77F6C-7F32-4DD3-BE25-BBC0E62F0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76CFC-5CF3-4464-9C01-C8A9392BA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16F1-3BD4-4FC9-96DD-9C24A07CF34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702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D0C9-502E-4978-A869-D0298927C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340C4-04CA-4665-9C81-867A6B5605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C74C6-AB4D-47E9-B7D8-33BA0EEF8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FABC9-01BD-4813-8728-64E9B30C6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758F-2481-4EE6-A11B-11C3ED4845DA}" type="datetimeFigureOut">
              <a:rPr lang="es-EC" smtClean="0"/>
              <a:t>26/6/2023</a:t>
            </a:fld>
            <a:endParaRPr lang="es-E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AEF0E-02AF-408D-ACA3-B8640CFA6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A0EA6-85D6-4819-A133-4EA31528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16F1-3BD4-4FC9-96DD-9C24A07CF34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6724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2060-11F9-4E4D-8A15-EDE9DC39B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F3673-676E-4AF3-B0AB-C5E3A582E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FA156A-6A9D-4826-A9FF-1BFB0BDCA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CEC69C-946C-4A8E-908E-B3303D6AE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C8F6A4-F27C-4AE5-8378-E7A9C19EF6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9E1DB-48D9-4FB1-9C01-AC9D37300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758F-2481-4EE6-A11B-11C3ED4845DA}" type="datetimeFigureOut">
              <a:rPr lang="es-EC" smtClean="0"/>
              <a:t>26/6/2023</a:t>
            </a:fld>
            <a:endParaRPr lang="es-EC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B11985-D27D-4498-AF91-187F1577F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4F437B-1EA0-45F4-A7F4-6B5185B9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16F1-3BD4-4FC9-96DD-9C24A07CF34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052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775F1-C92F-4271-AC2B-1614FA0C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5806DD-A346-4388-9301-6A483DC05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758F-2481-4EE6-A11B-11C3ED4845DA}" type="datetimeFigureOut">
              <a:rPr lang="es-EC" smtClean="0"/>
              <a:t>26/6/2023</a:t>
            </a:fld>
            <a:endParaRPr lang="es-EC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BD7940-BA35-4035-AEEF-13A7E37F7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D527BF-4AD4-426D-85F7-38478F2A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16F1-3BD4-4FC9-96DD-9C24A07CF34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724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01D55C-BFBF-4CEF-B2FC-9AEFCD7AD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758F-2481-4EE6-A11B-11C3ED4845DA}" type="datetimeFigureOut">
              <a:rPr lang="es-EC" smtClean="0"/>
              <a:t>26/6/2023</a:t>
            </a:fld>
            <a:endParaRPr lang="es-EC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7F4225-3119-49CE-ACBC-775693979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70468-8D2D-465C-A849-A0BFAD1DC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16F1-3BD4-4FC9-96DD-9C24A07CF34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11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B680-EBD5-437E-AC58-CDC031F73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6AD34-97D7-4B09-BCF8-1155573E6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A249A3-C3B4-4055-ACDE-6F55A3044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1DE43-A335-4B4D-B871-96C8E861E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758F-2481-4EE6-A11B-11C3ED4845DA}" type="datetimeFigureOut">
              <a:rPr lang="es-EC" smtClean="0"/>
              <a:t>26/6/2023</a:t>
            </a:fld>
            <a:endParaRPr lang="es-E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D5347-4120-4335-87F3-F9D9EB209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BD859-0DE2-4DE2-BF21-51FE07A89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16F1-3BD4-4FC9-96DD-9C24A07CF34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2811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2ADC6-237A-491B-AA88-771771279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75D5FC-36E8-4BA1-870B-EBD0EC79DA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6715A-351D-4B68-8061-59F18D022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4837B-5E6D-400B-8EF4-C24F50AE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758F-2481-4EE6-A11B-11C3ED4845DA}" type="datetimeFigureOut">
              <a:rPr lang="es-EC" smtClean="0"/>
              <a:t>26/6/2023</a:t>
            </a:fld>
            <a:endParaRPr lang="es-E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42AAE-6122-48F1-9D72-17DFFE2C9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3CDD0-BC9D-459C-93AA-5264829E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16F1-3BD4-4FC9-96DD-9C24A07CF34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9079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6C326A-C2ED-481E-97B0-359BED686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0FB6E-C4CE-4512-9967-9E882F94B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2252B-B470-428F-A623-409EB8BC7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A758F-2481-4EE6-A11B-11C3ED4845DA}" type="datetimeFigureOut">
              <a:rPr lang="es-EC" smtClean="0"/>
              <a:t>26/6/2023</a:t>
            </a:fld>
            <a:endParaRPr lang="es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DDD2B-C195-4AA2-A4C1-975DD8EDA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AD8A5-B373-4DBE-A982-09F00DD69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216F1-3BD4-4FC9-96DD-9C24A07CF34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750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460A49-223E-4474-AEAE-C06BB2FCC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2498" y="1630744"/>
            <a:ext cx="8132883" cy="3042234"/>
          </a:xfrm>
        </p:spPr>
        <p:txBody>
          <a:bodyPr>
            <a:noAutofit/>
          </a:bodyPr>
          <a:lstStyle/>
          <a:p>
            <a:pPr algn="r"/>
            <a:r>
              <a:rPr lang="es-EC" sz="4400" b="1" dirty="0" err="1">
                <a:latin typeface="Playfair Display" pitchFamily="2" charset="0"/>
              </a:rPr>
              <a:t>Partnership</a:t>
            </a:r>
            <a:r>
              <a:rPr lang="es-EC" sz="4400" b="1" dirty="0">
                <a:latin typeface="Playfair Display" pitchFamily="2" charset="0"/>
              </a:rPr>
              <a:t> </a:t>
            </a:r>
            <a:r>
              <a:rPr lang="es-EC" sz="4400" b="1" dirty="0" err="1">
                <a:latin typeface="Playfair Display" pitchFamily="2" charset="0"/>
              </a:rPr>
              <a:t>between</a:t>
            </a:r>
            <a:r>
              <a:rPr lang="es-EC" sz="4400" b="1" dirty="0">
                <a:latin typeface="Playfair Display" pitchFamily="2" charset="0"/>
              </a:rPr>
              <a:t> Low and Low-</a:t>
            </a:r>
            <a:r>
              <a:rPr lang="es-EC" sz="4400" b="1" dirty="0" err="1">
                <a:latin typeface="Playfair Display" pitchFamily="2" charset="0"/>
              </a:rPr>
              <a:t>medium</a:t>
            </a:r>
            <a:r>
              <a:rPr lang="es-EC" sz="4400" b="1" dirty="0">
                <a:latin typeface="Playfair Display" pitchFamily="2" charset="0"/>
              </a:rPr>
              <a:t> </a:t>
            </a:r>
            <a:r>
              <a:rPr lang="es-EC" sz="4400" b="1" dirty="0" err="1">
                <a:latin typeface="Playfair Display" pitchFamily="2" charset="0"/>
              </a:rPr>
              <a:t>income</a:t>
            </a:r>
            <a:r>
              <a:rPr lang="es-EC" sz="4400" b="1" dirty="0">
                <a:latin typeface="Playfair Display" pitchFamily="2" charset="0"/>
              </a:rPr>
              <a:t> </a:t>
            </a:r>
            <a:r>
              <a:rPr lang="es-EC" sz="4400" b="1" dirty="0" err="1">
                <a:latin typeface="Playfair Display" pitchFamily="2" charset="0"/>
              </a:rPr>
              <a:t>countries</a:t>
            </a:r>
            <a:r>
              <a:rPr lang="es-EC" sz="4400" b="1" dirty="0">
                <a:latin typeface="Playfair Display" pitchFamily="2" charset="0"/>
              </a:rPr>
              <a:t> </a:t>
            </a:r>
            <a:r>
              <a:rPr lang="es-EC" sz="4400" b="1" dirty="0" err="1">
                <a:latin typeface="Playfair Display" pitchFamily="2" charset="0"/>
              </a:rPr>
              <a:t>to</a:t>
            </a:r>
            <a:r>
              <a:rPr lang="es-EC" sz="4400" b="1" dirty="0">
                <a:latin typeface="Playfair Display" pitchFamily="2" charset="0"/>
              </a:rPr>
              <a:t> </a:t>
            </a:r>
            <a:r>
              <a:rPr lang="es-EC" sz="4400" b="1" dirty="0" err="1">
                <a:latin typeface="Playfair Display" pitchFamily="2" charset="0"/>
              </a:rPr>
              <a:t>boost</a:t>
            </a:r>
            <a:r>
              <a:rPr lang="es-EC" sz="4400" b="1" dirty="0">
                <a:latin typeface="Playfair Display" pitchFamily="2" charset="0"/>
              </a:rPr>
              <a:t> </a:t>
            </a:r>
            <a:r>
              <a:rPr lang="es-EC" sz="4400" b="1" dirty="0" err="1">
                <a:latin typeface="Playfair Display" pitchFamily="2" charset="0"/>
              </a:rPr>
              <a:t>health</a:t>
            </a:r>
            <a:r>
              <a:rPr lang="es-EC" sz="4400" b="1" dirty="0">
                <a:latin typeface="Playfair Display" pitchFamily="2" charset="0"/>
              </a:rPr>
              <a:t> </a:t>
            </a:r>
            <a:r>
              <a:rPr lang="es-EC" sz="4400" b="1" dirty="0" err="1">
                <a:latin typeface="Playfair Display" pitchFamily="2" charset="0"/>
              </a:rPr>
              <a:t>systems</a:t>
            </a:r>
            <a:endParaRPr lang="es-EC" sz="4400" b="1" dirty="0">
              <a:latin typeface="Playfair Display" pitchFamily="2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2ED3D2A-A5CA-4F49-9611-DF200DD37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2497" y="5227256"/>
            <a:ext cx="8132883" cy="1151132"/>
          </a:xfrm>
        </p:spPr>
        <p:txBody>
          <a:bodyPr>
            <a:normAutofit/>
          </a:bodyPr>
          <a:lstStyle/>
          <a:p>
            <a:pPr algn="r"/>
            <a:r>
              <a:rPr lang="es-EC" sz="1800" i="1" dirty="0"/>
              <a:t>X</a:t>
            </a:r>
            <a:r>
              <a:rPr lang="en-US" sz="1800" i="1" dirty="0" err="1"/>
              <a:t>imena</a:t>
            </a:r>
            <a:r>
              <a:rPr lang="en-US" sz="1800" i="1" dirty="0"/>
              <a:t> P. Garzon-Villalba MD, PhD, CPH</a:t>
            </a:r>
          </a:p>
          <a:p>
            <a:pPr algn="r"/>
            <a:endParaRPr lang="es-EC" sz="1800" i="1" dirty="0">
              <a:latin typeface="Playfair Display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95700E-1924-4F93-832F-3FC9E767FD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3" r="75560"/>
          <a:stretch/>
        </p:blipFill>
        <p:spPr>
          <a:xfrm>
            <a:off x="0" y="0"/>
            <a:ext cx="1984343" cy="6858000"/>
          </a:xfrm>
          <a:prstGeom prst="rect">
            <a:avLst/>
          </a:prstGeom>
        </p:spPr>
      </p:pic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3EA309B8-9D1D-4A35-BB0C-CE1FC5888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430" y="479612"/>
            <a:ext cx="2191980" cy="39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5DF093-6AB7-4DE2-9EA9-9E3C990D6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3" r="75560"/>
          <a:stretch/>
        </p:blipFill>
        <p:spPr>
          <a:xfrm>
            <a:off x="0" y="0"/>
            <a:ext cx="1984343" cy="6858000"/>
          </a:xfrm>
          <a:prstGeom prst="rect">
            <a:avLst/>
          </a:prstGeom>
        </p:spPr>
      </p:pic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572D7E1-DFFE-4FF1-A742-8D4854EF4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1820" y="278954"/>
            <a:ext cx="2191980" cy="396644"/>
          </a:xfrm>
          <a:prstGeom prst="rect">
            <a:avLst/>
          </a:prstGeom>
        </p:spPr>
      </p:pic>
      <p:sp>
        <p:nvSpPr>
          <p:cNvPr id="8" name="Título 6">
            <a:extLst>
              <a:ext uri="{FF2B5EF4-FFF2-40B4-BE49-F238E27FC236}">
                <a16:creationId xmlns:a16="http://schemas.microsoft.com/office/drawing/2014/main" id="{88E17039-2BF7-453C-B330-3658F2E06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675" y="849790"/>
            <a:ext cx="8366125" cy="796925"/>
          </a:xfrm>
        </p:spPr>
        <p:txBody>
          <a:bodyPr>
            <a:normAutofit/>
          </a:bodyPr>
          <a:lstStyle/>
          <a:p>
            <a:r>
              <a:rPr lang="es-EC" sz="32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What</a:t>
            </a:r>
            <a:r>
              <a:rPr lang="es-EC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 do </a:t>
            </a:r>
            <a:r>
              <a:rPr lang="es-EC" sz="32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we</a:t>
            </a:r>
            <a:r>
              <a:rPr lang="es-EC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C" sz="32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have</a:t>
            </a:r>
            <a:r>
              <a:rPr lang="es-EC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 in </a:t>
            </a:r>
            <a:r>
              <a:rPr lang="es-EC" sz="32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common</a:t>
            </a:r>
            <a:r>
              <a:rPr lang="es-EC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C8905FD-BA6E-401B-B3D8-A8A049DA3927}"/>
              </a:ext>
            </a:extLst>
          </p:cNvPr>
          <p:cNvSpPr/>
          <p:nvPr/>
        </p:nvSpPr>
        <p:spPr>
          <a:xfrm>
            <a:off x="2256794" y="1714210"/>
            <a:ext cx="2952924" cy="38071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89B9DA59-C417-4DD4-A396-C268125D93C9}"/>
              </a:ext>
            </a:extLst>
          </p:cNvPr>
          <p:cNvSpPr txBox="1">
            <a:spLocks/>
          </p:cNvSpPr>
          <p:nvPr/>
        </p:nvSpPr>
        <p:spPr>
          <a:xfrm>
            <a:off x="5209718" y="5372122"/>
            <a:ext cx="6533321" cy="615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C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88E29-BBEB-A8D5-A2C5-689DFD5F9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675" y="2062975"/>
            <a:ext cx="8366125" cy="392433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/>
              <a:t>Political instability</a:t>
            </a:r>
          </a:p>
          <a:p>
            <a:pPr>
              <a:buFontTx/>
              <a:buChar char="-"/>
            </a:pPr>
            <a:r>
              <a:rPr lang="en-US" dirty="0"/>
              <a:t>Lack of funding</a:t>
            </a:r>
          </a:p>
          <a:p>
            <a:pPr>
              <a:buFontTx/>
              <a:buChar char="-"/>
            </a:pPr>
            <a:r>
              <a:rPr lang="en-US" dirty="0"/>
              <a:t>Unstructured health systems</a:t>
            </a:r>
          </a:p>
          <a:p>
            <a:pPr>
              <a:buFontTx/>
              <a:buChar char="-"/>
            </a:pPr>
            <a:r>
              <a:rPr lang="en-US" dirty="0"/>
              <a:t>Week epidemiological surveillance systems</a:t>
            </a:r>
          </a:p>
          <a:p>
            <a:pPr>
              <a:buFontTx/>
              <a:buChar char="-"/>
            </a:pPr>
            <a:r>
              <a:rPr lang="en-US" dirty="0"/>
              <a:t>Need of well-trained human resources</a:t>
            </a:r>
          </a:p>
          <a:p>
            <a:pPr>
              <a:buFontTx/>
              <a:buChar char="-"/>
            </a:pPr>
            <a:r>
              <a:rPr lang="en-US" dirty="0"/>
              <a:t>Laboratory capacity (all levels)</a:t>
            </a:r>
          </a:p>
          <a:p>
            <a:pPr>
              <a:buFontTx/>
              <a:buChar char="-"/>
            </a:pPr>
            <a:r>
              <a:rPr lang="en-US" dirty="0"/>
              <a:t>Response capacity and preparedness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9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5DF093-6AB7-4DE2-9EA9-9E3C990D6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3" r="75560"/>
          <a:stretch/>
        </p:blipFill>
        <p:spPr>
          <a:xfrm>
            <a:off x="0" y="0"/>
            <a:ext cx="1984343" cy="6858000"/>
          </a:xfrm>
          <a:prstGeom prst="rect">
            <a:avLst/>
          </a:prstGeom>
        </p:spPr>
      </p:pic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572D7E1-DFFE-4FF1-A742-8D4854EF4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1820" y="278954"/>
            <a:ext cx="2191980" cy="396644"/>
          </a:xfrm>
          <a:prstGeom prst="rect">
            <a:avLst/>
          </a:prstGeom>
        </p:spPr>
      </p:pic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89B9DA59-C417-4DD4-A396-C268125D93C9}"/>
              </a:ext>
            </a:extLst>
          </p:cNvPr>
          <p:cNvSpPr txBox="1">
            <a:spLocks/>
          </p:cNvSpPr>
          <p:nvPr/>
        </p:nvSpPr>
        <p:spPr>
          <a:xfrm>
            <a:off x="5209718" y="5372122"/>
            <a:ext cx="6533321" cy="615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C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88E29-BBEB-A8D5-A2C5-689DFD5F9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3990" y="2411738"/>
            <a:ext cx="8699810" cy="796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What are the strengths of each country/region?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4E78CAA-9995-C538-1E4C-EF9B6AA0B735}"/>
              </a:ext>
            </a:extLst>
          </p:cNvPr>
          <p:cNvSpPr txBox="1">
            <a:spLocks/>
          </p:cNvSpPr>
          <p:nvPr/>
        </p:nvSpPr>
        <p:spPr>
          <a:xfrm>
            <a:off x="2653990" y="3279885"/>
            <a:ext cx="9089049" cy="96739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5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600" dirty="0">
                <a:latin typeface="Aharoni" panose="02010803020104030203" pitchFamily="2" charset="-79"/>
                <a:cs typeface="Aharoni" panose="02010803020104030203" pitchFamily="2" charset="-79"/>
              </a:rPr>
              <a:t>What are the weakness of each country/region?</a:t>
            </a:r>
          </a:p>
        </p:txBody>
      </p:sp>
    </p:spTree>
    <p:extLst>
      <p:ext uri="{BB962C8B-B14F-4D97-AF65-F5344CB8AC3E}">
        <p14:creationId xmlns:p14="http://schemas.microsoft.com/office/powerpoint/2010/main" val="108650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5DF093-6AB7-4DE2-9EA9-9E3C990D6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3" r="75560"/>
          <a:stretch/>
        </p:blipFill>
        <p:spPr>
          <a:xfrm>
            <a:off x="0" y="0"/>
            <a:ext cx="1984343" cy="6858000"/>
          </a:xfrm>
          <a:prstGeom prst="rect">
            <a:avLst/>
          </a:prstGeom>
        </p:spPr>
      </p:pic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572D7E1-DFFE-4FF1-A742-8D4854EF4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1820" y="278954"/>
            <a:ext cx="2191980" cy="396644"/>
          </a:xfrm>
          <a:prstGeom prst="rect">
            <a:avLst/>
          </a:prstGeom>
        </p:spPr>
      </p:pic>
      <p:sp>
        <p:nvSpPr>
          <p:cNvPr id="8" name="Título 6">
            <a:extLst>
              <a:ext uri="{FF2B5EF4-FFF2-40B4-BE49-F238E27FC236}">
                <a16:creationId xmlns:a16="http://schemas.microsoft.com/office/drawing/2014/main" id="{88E17039-2BF7-453C-B330-3658F2E06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001" y="2062974"/>
            <a:ext cx="8366125" cy="796925"/>
          </a:xfrm>
        </p:spPr>
        <p:txBody>
          <a:bodyPr>
            <a:normAutofit/>
          </a:bodyPr>
          <a:lstStyle/>
          <a:p>
            <a:r>
              <a:rPr lang="es-EC" sz="32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What</a:t>
            </a:r>
            <a:endParaRPr lang="es-EC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C8905FD-BA6E-401B-B3D8-A8A049DA3927}"/>
              </a:ext>
            </a:extLst>
          </p:cNvPr>
          <p:cNvSpPr/>
          <p:nvPr/>
        </p:nvSpPr>
        <p:spPr>
          <a:xfrm>
            <a:off x="2256794" y="1714210"/>
            <a:ext cx="2952924" cy="38071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89B9DA59-C417-4DD4-A396-C268125D93C9}"/>
              </a:ext>
            </a:extLst>
          </p:cNvPr>
          <p:cNvSpPr txBox="1">
            <a:spLocks/>
          </p:cNvSpPr>
          <p:nvPr/>
        </p:nvSpPr>
        <p:spPr>
          <a:xfrm>
            <a:off x="5209718" y="5372122"/>
            <a:ext cx="6533321" cy="615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C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88E29-BBEB-A8D5-A2C5-689DFD5F9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8234" y="2789358"/>
            <a:ext cx="8209892" cy="7969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What positive or negative lesson learnings could we share?</a:t>
            </a:r>
          </a:p>
        </p:txBody>
      </p:sp>
    </p:spTree>
    <p:extLst>
      <p:ext uri="{BB962C8B-B14F-4D97-AF65-F5344CB8AC3E}">
        <p14:creationId xmlns:p14="http://schemas.microsoft.com/office/powerpoint/2010/main" val="376368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5DF093-6AB7-4DE2-9EA9-9E3C990D6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3" r="75560"/>
          <a:stretch/>
        </p:blipFill>
        <p:spPr>
          <a:xfrm>
            <a:off x="0" y="0"/>
            <a:ext cx="1984343" cy="6858000"/>
          </a:xfrm>
          <a:prstGeom prst="rect">
            <a:avLst/>
          </a:prstGeom>
        </p:spPr>
      </p:pic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572D7E1-DFFE-4FF1-A742-8D4854EF4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1820" y="278954"/>
            <a:ext cx="2191980" cy="396644"/>
          </a:xfrm>
          <a:prstGeom prst="rect">
            <a:avLst/>
          </a:prstGeom>
        </p:spPr>
      </p:pic>
      <p:sp>
        <p:nvSpPr>
          <p:cNvPr id="8" name="Título 6">
            <a:extLst>
              <a:ext uri="{FF2B5EF4-FFF2-40B4-BE49-F238E27FC236}">
                <a16:creationId xmlns:a16="http://schemas.microsoft.com/office/drawing/2014/main" id="{88E17039-2BF7-453C-B330-3658F2E06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001" y="2062974"/>
            <a:ext cx="8366125" cy="796925"/>
          </a:xfrm>
        </p:spPr>
        <p:txBody>
          <a:bodyPr>
            <a:normAutofit/>
          </a:bodyPr>
          <a:lstStyle/>
          <a:p>
            <a:r>
              <a:rPr lang="es-EC" sz="32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What</a:t>
            </a:r>
            <a:endParaRPr lang="es-EC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C8905FD-BA6E-401B-B3D8-A8A049DA3927}"/>
              </a:ext>
            </a:extLst>
          </p:cNvPr>
          <p:cNvSpPr/>
          <p:nvPr/>
        </p:nvSpPr>
        <p:spPr>
          <a:xfrm>
            <a:off x="2256794" y="1714210"/>
            <a:ext cx="2952924" cy="38071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89B9DA59-C417-4DD4-A396-C268125D93C9}"/>
              </a:ext>
            </a:extLst>
          </p:cNvPr>
          <p:cNvSpPr txBox="1">
            <a:spLocks/>
          </p:cNvSpPr>
          <p:nvPr/>
        </p:nvSpPr>
        <p:spPr>
          <a:xfrm>
            <a:off x="5209718" y="5372122"/>
            <a:ext cx="6533321" cy="615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C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88E29-BBEB-A8D5-A2C5-689DFD5F9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2001" y="2789358"/>
            <a:ext cx="8911799" cy="796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dirty="0"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ublic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Health can´t keep being approached in silos</a:t>
            </a:r>
          </a:p>
        </p:txBody>
      </p:sp>
    </p:spTree>
    <p:extLst>
      <p:ext uri="{BB962C8B-B14F-4D97-AF65-F5344CB8AC3E}">
        <p14:creationId xmlns:p14="http://schemas.microsoft.com/office/powerpoint/2010/main" val="157875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2DC50DCB-846D-447D-85F2-F8EF3A0AB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8578" y="2180032"/>
            <a:ext cx="2398078" cy="18507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457D2A-B422-43E5-BB89-A70F5FE67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426" y="1271385"/>
            <a:ext cx="3757584" cy="9086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latin typeface="Playfair Display" pitchFamily="2" charset="0"/>
              </a:rPr>
              <a:t>Thoughts?</a:t>
            </a:r>
            <a:br>
              <a:rPr lang="es-EC" sz="7300" dirty="0">
                <a:latin typeface="Playfair Display" pitchFamily="2" charset="0"/>
              </a:rPr>
            </a:br>
            <a:endParaRPr lang="es-EC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fair Display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5DF093-6AB7-4DE2-9EA9-9E3C990D63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73" r="75560"/>
          <a:stretch/>
        </p:blipFill>
        <p:spPr>
          <a:xfrm>
            <a:off x="0" y="0"/>
            <a:ext cx="1984343" cy="6858000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4C7B6E14-50C7-4F61-9BAB-D9ACB60FE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9200" y="890732"/>
            <a:ext cx="3971057" cy="2733001"/>
          </a:xfrm>
          <a:prstGeom prst="rect">
            <a:avLst/>
          </a:prstGeom>
        </p:spPr>
      </p:pic>
      <p:pic>
        <p:nvPicPr>
          <p:cNvPr id="10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B99EE134-86CC-4E1A-9507-2FC3B16CF7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499" y="5842561"/>
            <a:ext cx="4992866" cy="90347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6FD6244-5784-4DDA-A74B-C6BDECB86F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7235" y="2712871"/>
            <a:ext cx="6274098" cy="2892062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FCD6729D-9AE6-4FC2-8B2B-EA4279DC6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6" y="3623733"/>
            <a:ext cx="3584659" cy="16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37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10747</TotalTime>
  <Words>103</Words>
  <Application>Microsoft Office PowerPoint</Application>
  <PresentationFormat>Widescreen</PresentationFormat>
  <Paragraphs>27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Aharoni</vt:lpstr>
      <vt:lpstr>Arial</vt:lpstr>
      <vt:lpstr>Calibri</vt:lpstr>
      <vt:lpstr>Calibri Light</vt:lpstr>
      <vt:lpstr>Playfair Display</vt:lpstr>
      <vt:lpstr>Office Theme</vt:lpstr>
      <vt:lpstr>Partnership between Low and Low-medium income countries to boost health systems</vt:lpstr>
      <vt:lpstr>What do we have in common?</vt:lpstr>
      <vt:lpstr>PowerPoint Presentation</vt:lpstr>
      <vt:lpstr>What</vt:lpstr>
      <vt:lpstr>What</vt:lpstr>
      <vt:lpstr>Thoughts?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Guillemot</dc:creator>
  <cp:lastModifiedBy>Ximena Garzón Villalba</cp:lastModifiedBy>
  <cp:revision>50</cp:revision>
  <dcterms:created xsi:type="dcterms:W3CDTF">2022-04-13T22:08:26Z</dcterms:created>
  <dcterms:modified xsi:type="dcterms:W3CDTF">2023-06-26T07:51:11Z</dcterms:modified>
</cp:coreProperties>
</file>