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5E99-1FA4-95EB-4D0C-6CADFE261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CD0DA-EE8F-B65F-41BD-3BF879B93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DC6D4-A244-89BD-572C-0A77FB49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07E4A-9EA7-8CBE-9409-AD2D6AD7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4A05D-B892-280A-A6DE-D3FD0A7E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8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75B5-3DC1-34B8-D6E4-B66166D8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E9623-4AF0-5466-017F-D7F2CE764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54047-3031-F656-9406-D5E72C75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C2769-C89E-A74F-B5C0-A22A1E791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76414-D6A2-2533-028B-3BB89F02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8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B5C5A-7E54-7746-2345-C03888CB3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05936-2849-AFFF-BE36-D2451986B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1A6DB-C267-3E9A-E8E1-13C6F805F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18BD7-B5F9-78AA-5F32-41771A4A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BC599-39F1-88B6-C4D3-CBCCF540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5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4372-897F-31B6-20A3-B26A23E8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BBB24-5A0A-A61B-FC1E-C69CBD035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B8CAF-EB86-FE4E-7EA7-F6CB2070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C3FD7-565D-F995-052F-5B6C450B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B422D-042B-C26B-397E-81126C86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8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1D0D-9575-2D5D-AEC5-35EF8511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AEA59-970B-C3D1-D916-677EB840F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8A54-FE42-7CD3-CD64-F8181035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02F0-4991-9539-9EFB-4648F5D5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903BC-7F9A-203A-9E4E-6796051D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BD9E-DE85-49F8-7097-4BB9FF7A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F6C3-3089-343F-09C3-3C9F00DAC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82DBA-63F1-2027-4701-13DE02AE3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73F5D-4D0D-AFD6-D8ED-BA956552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7BE5-8E8C-C76E-2C9C-193B4500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DD76C-E96F-88EB-7070-5FF14D0B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5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E353E-2C75-CC73-40A7-1BD0578E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2B661-5BED-45AE-ED69-FED54C152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D9E4C-C4CE-79E0-9B2E-84BC1F2CD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8852C-9EAA-FB48-6D23-226336AD8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0E5F-2FAD-1DF0-717E-49935B281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A8A5C-0D5C-2DDB-8467-1BCD452F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95A26-2185-0913-8092-CB7732F3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F34769-B820-6D09-73E8-FFCCF559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2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4E36-1E36-E007-5F66-2FC07C63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581FA-AB81-0569-F0EC-95E3CDD5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A169E-B386-44DB-736E-4CD7F348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7B385-4102-B47A-2081-A8EF8390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D16CA-6F82-AC31-202F-576C3A51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C91B-8D16-9BE0-0C83-6C84FA2F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28A64-DDAE-D3AE-5022-65339B2E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8F2D-280D-39FC-967A-F704640E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3BB25-D261-3B71-B643-BC6A339B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876D3-B25C-DF7B-2F0E-77E554FC2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FB249-B94E-5653-3DB8-2BE05DDF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0BBAD-91AE-9AF5-BA37-C8EEFE49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E97CE-9A13-631F-8E47-54BE2AAE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0755-1437-6644-70DB-0B5316B5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8972DE-871F-29C1-EB30-F27AA5A0F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89ADA-625A-B6F8-2957-BE9679F4A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02B5A-4710-92E3-579D-346A5617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8A0B6-8822-5C7F-6D13-07448A48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10B8A-4B85-C1A0-7498-D4E4ADDF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473D0-FD39-D971-A81B-9A779AF5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A5B63-8C49-B94A-1DDF-C62F76E2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45-1758-AF7C-D513-F6C330082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FF091-2E82-43F5-946D-7E4A32CBE67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68880-CAAA-AE49-2954-17E01F652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C34E8-5A6E-DE9B-E197-A9E2CCEDF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FD91-4FCD-4729-9CB0-070FA1C0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EFD-FF6A-4313-8BCE-A332FD305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EC9CB-53ED-B16E-2EFF-0CEB010C8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blue and white webinar&#10;&#10;Description automatically generated">
            <a:extLst>
              <a:ext uri="{FF2B5EF4-FFF2-40B4-BE49-F238E27FC236}">
                <a16:creationId xmlns:a16="http://schemas.microsoft.com/office/drawing/2014/main" id="{BB792EBB-B29A-A123-B3C7-E18B50D02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ue and white card with text and words&#10;&#10;Description automatically generated">
            <a:extLst>
              <a:ext uri="{FF2B5EF4-FFF2-40B4-BE49-F238E27FC236}">
                <a16:creationId xmlns:a16="http://schemas.microsoft.com/office/drawing/2014/main" id="{6AB4A838-8585-1DF7-7C8B-EB04A5CE8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710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ue and white card with text&#10;&#10;Description automatically generated">
            <a:extLst>
              <a:ext uri="{FF2B5EF4-FFF2-40B4-BE49-F238E27FC236}">
                <a16:creationId xmlns:a16="http://schemas.microsoft.com/office/drawing/2014/main" id="{30720DEC-D05D-3EDF-54CC-8E558DCFE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6138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jennasmithcugh14@outlook.com</dc:creator>
  <cp:lastModifiedBy>jennasmithcugh14@outlook.com</cp:lastModifiedBy>
  <cp:revision>2</cp:revision>
  <dcterms:created xsi:type="dcterms:W3CDTF">2023-09-12T20:19:37Z</dcterms:created>
  <dcterms:modified xsi:type="dcterms:W3CDTF">2023-09-14T14:21:00Z</dcterms:modified>
</cp:coreProperties>
</file>