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88" r:id="rId1"/>
  </p:sldMasterIdLst>
  <p:notesMasterIdLst>
    <p:notesMasterId r:id="rId14"/>
  </p:notesMasterIdLst>
  <p:sldIdLst>
    <p:sldId id="432" r:id="rId2"/>
    <p:sldId id="481" r:id="rId3"/>
    <p:sldId id="488" r:id="rId4"/>
    <p:sldId id="482" r:id="rId5"/>
    <p:sldId id="470" r:id="rId6"/>
    <p:sldId id="489" r:id="rId7"/>
    <p:sldId id="260" r:id="rId8"/>
    <p:sldId id="484" r:id="rId9"/>
    <p:sldId id="480" r:id="rId10"/>
    <p:sldId id="472" r:id="rId11"/>
    <p:sldId id="486" r:id="rId12"/>
    <p:sldId id="487" r:id="rId13"/>
  </p:sldIdLst>
  <p:sldSz cx="12192000" cy="6858000"/>
  <p:notesSz cx="6858000" cy="9945688"/>
  <p:embeddedFontLst>
    <p:embeddedFont>
      <p:font typeface="Source Sans Pro" panose="020B0503030403020204" pitchFamily="34" charset="0"/>
      <p:regular r:id="rId15"/>
      <p:bold r:id="rId16"/>
      <p:italic r:id="rId17"/>
      <p:boldItalic r:id="rId18"/>
    </p:embeddedFont>
    <p:embeddedFont>
      <p:font typeface="Source Sans Pro Black" panose="020B0803030403020204" pitchFamily="34" charset="0"/>
      <p:bold r:id="rId19"/>
      <p:italic r:id="rId20"/>
      <p:boldItalic r:id="rId21"/>
    </p:embeddedFont>
    <p:embeddedFont>
      <p:font typeface="Source Sans Pro Semibold" panose="020B0603030403020204" pitchFamily="34" charset="0"/>
      <p:bold r:id="rId22"/>
      <p:boldItalic r:id="rId23"/>
    </p:embeddedFont>
    <p:embeddedFont>
      <p:font typeface="Source Sans Pro Semibold" panose="020B0603030403020204" pitchFamily="34" charset="0"/>
      <p:bold r:id="rId22"/>
      <p:boldItalic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7A1A687-68E8-E7D9-E7CF-1FC4CD582731}" name="Messina, Emily (PPY-CMC)" initials="ME(C" userId="S::emily.messina@affinity-cmc.com::0121930d-ade5-4b56-ab5a-91e143eb6981" providerId="AD"/>
  <p188:author id="{70DEF2F3-0B36-A811-BBBE-989F755113E7}" name="Davidson, Caroline (PPY-CMC)" initials="DC(C" userId="S::caroline.davidson@affinity-cmc.com::840a5977-5eb4-40a8-aba2-4c4b46af5c32" providerId="AD"/>
  <p188:author id="{1E4D0AF4-19F3-5A71-FB01-CC5B75044FA0}" name="Neil Pakenham-Walsh" initials="NP" userId="6718e367f1dfaa0d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2D64"/>
    <a:srgbClr val="8C8C8C"/>
    <a:srgbClr val="F5F5F5"/>
    <a:srgbClr val="FDF0E3"/>
    <a:srgbClr val="FCEAD8"/>
    <a:srgbClr val="FEF7F0"/>
    <a:srgbClr val="FEF2E8"/>
    <a:srgbClr val="F7A153"/>
    <a:srgbClr val="0D38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A7A0BF8-63FA-458A-84AD-FC3E25CD7911}" v="28" dt="2023-09-14T11:07:28.76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69" autoAdjust="0"/>
    <p:restoredTop sz="94660"/>
  </p:normalViewPr>
  <p:slideViewPr>
    <p:cSldViewPr snapToGrid="0" showGuides="1">
      <p:cViewPr varScale="1">
        <p:scale>
          <a:sx n="104" d="100"/>
          <a:sy n="104" d="100"/>
        </p:scale>
        <p:origin x="114" y="6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6" d="100"/>
          <a:sy n="96" d="100"/>
        </p:scale>
        <p:origin x="3642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tableStyles" Target="tableStyles.xml"/><Relationship Id="rId30" Type="http://schemas.microsoft.com/office/2018/10/relationships/authors" Target="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eil Pakenham-Walsh" userId="6718e367f1dfaa0d" providerId="LiveId" clId="{2A7A0BF8-63FA-458A-84AD-FC3E25CD7911}"/>
    <pc:docChg chg="undo custSel addSld delSld modSld sldOrd modNotesMaster">
      <pc:chgData name="Neil Pakenham-Walsh" userId="6718e367f1dfaa0d" providerId="LiveId" clId="{2A7A0BF8-63FA-458A-84AD-FC3E25CD7911}" dt="2023-09-14T11:20:06.610" v="3490" actId="20577"/>
      <pc:docMkLst>
        <pc:docMk/>
      </pc:docMkLst>
      <pc:sldChg chg="addSp delSp modSp mod">
        <pc:chgData name="Neil Pakenham-Walsh" userId="6718e367f1dfaa0d" providerId="LiveId" clId="{2A7A0BF8-63FA-458A-84AD-FC3E25CD7911}" dt="2023-09-14T11:19:44.905" v="3448" actId="20577"/>
        <pc:sldMkLst>
          <pc:docMk/>
          <pc:sldMk cId="3417198649" sldId="260"/>
        </pc:sldMkLst>
        <pc:spChg chg="del">
          <ac:chgData name="Neil Pakenham-Walsh" userId="6718e367f1dfaa0d" providerId="LiveId" clId="{2A7A0BF8-63FA-458A-84AD-FC3E25CD7911}" dt="2023-09-13T14:36:52.228" v="1013" actId="478"/>
          <ac:spMkLst>
            <pc:docMk/>
            <pc:sldMk cId="3417198649" sldId="260"/>
            <ac:spMk id="3" creationId="{50293283-3697-5AA4-6F74-15A40F3BB113}"/>
          </ac:spMkLst>
        </pc:spChg>
        <pc:spChg chg="add mod">
          <ac:chgData name="Neil Pakenham-Walsh" userId="6718e367f1dfaa0d" providerId="LiveId" clId="{2A7A0BF8-63FA-458A-84AD-FC3E25CD7911}" dt="2023-09-14T11:07:56.714" v="3069" actId="692"/>
          <ac:spMkLst>
            <pc:docMk/>
            <pc:sldMk cId="3417198649" sldId="260"/>
            <ac:spMk id="3" creationId="{AC51A48C-7CF4-76F5-4706-50DB98A5F618}"/>
          </ac:spMkLst>
        </pc:spChg>
        <pc:spChg chg="add mod">
          <ac:chgData name="Neil Pakenham-Walsh" userId="6718e367f1dfaa0d" providerId="LiveId" clId="{2A7A0BF8-63FA-458A-84AD-FC3E25CD7911}" dt="2023-09-14T11:08:46.076" v="3079" actId="692"/>
          <ac:spMkLst>
            <pc:docMk/>
            <pc:sldMk cId="3417198649" sldId="260"/>
            <ac:spMk id="4" creationId="{587E19F3-BDFB-BBEF-05E2-1BECE4726EB1}"/>
          </ac:spMkLst>
        </pc:spChg>
        <pc:spChg chg="del">
          <ac:chgData name="Neil Pakenham-Walsh" userId="6718e367f1dfaa0d" providerId="LiveId" clId="{2A7A0BF8-63FA-458A-84AD-FC3E25CD7911}" dt="2023-09-13T14:36:49.162" v="1010" actId="478"/>
          <ac:spMkLst>
            <pc:docMk/>
            <pc:sldMk cId="3417198649" sldId="260"/>
            <ac:spMk id="4" creationId="{91558508-3CD2-A030-1E42-91D5960D8E42}"/>
          </ac:spMkLst>
        </pc:spChg>
        <pc:spChg chg="mod">
          <ac:chgData name="Neil Pakenham-Walsh" userId="6718e367f1dfaa0d" providerId="LiveId" clId="{2A7A0BF8-63FA-458A-84AD-FC3E25CD7911}" dt="2023-09-13T14:38:40.215" v="1067" actId="6549"/>
          <ac:spMkLst>
            <pc:docMk/>
            <pc:sldMk cId="3417198649" sldId="260"/>
            <ac:spMk id="5" creationId="{07FD22F2-97BC-21E7-92B4-200BF0A81501}"/>
          </ac:spMkLst>
        </pc:spChg>
        <pc:spChg chg="mod">
          <ac:chgData name="Neil Pakenham-Walsh" userId="6718e367f1dfaa0d" providerId="LiveId" clId="{2A7A0BF8-63FA-458A-84AD-FC3E25CD7911}" dt="2023-09-14T11:19:44.905" v="3448" actId="20577"/>
          <ac:spMkLst>
            <pc:docMk/>
            <pc:sldMk cId="3417198649" sldId="260"/>
            <ac:spMk id="14" creationId="{CCA51FB3-D089-5A5F-5F83-456D60540586}"/>
          </ac:spMkLst>
        </pc:spChg>
        <pc:picChg chg="mod">
          <ac:chgData name="Neil Pakenham-Walsh" userId="6718e367f1dfaa0d" providerId="LiveId" clId="{2A7A0BF8-63FA-458A-84AD-FC3E25CD7911}" dt="2023-09-14T07:08:41.458" v="1594" actId="14100"/>
          <ac:picMkLst>
            <pc:docMk/>
            <pc:sldMk cId="3417198649" sldId="260"/>
            <ac:picMk id="6" creationId="{FFFFB943-7769-E5DF-C4D3-699B99FAECDA}"/>
          </ac:picMkLst>
        </pc:picChg>
        <pc:picChg chg="del">
          <ac:chgData name="Neil Pakenham-Walsh" userId="6718e367f1dfaa0d" providerId="LiveId" clId="{2A7A0BF8-63FA-458A-84AD-FC3E25CD7911}" dt="2023-09-13T14:36:47.746" v="1009" actId="478"/>
          <ac:picMkLst>
            <pc:docMk/>
            <pc:sldMk cId="3417198649" sldId="260"/>
            <ac:picMk id="10" creationId="{1D35D10F-5D16-D748-E5AC-624A2098353B}"/>
          </ac:picMkLst>
        </pc:picChg>
        <pc:picChg chg="add mod">
          <ac:chgData name="Neil Pakenham-Walsh" userId="6718e367f1dfaa0d" providerId="LiveId" clId="{2A7A0BF8-63FA-458A-84AD-FC3E25CD7911}" dt="2023-09-14T11:07:11.057" v="3054" actId="1076"/>
          <ac:picMkLst>
            <pc:docMk/>
            <pc:sldMk cId="3417198649" sldId="260"/>
            <ac:picMk id="1026" creationId="{94E12258-6A2B-1027-3403-A4F38FDCA08F}"/>
          </ac:picMkLst>
        </pc:picChg>
        <pc:cxnChg chg="del mod">
          <ac:chgData name="Neil Pakenham-Walsh" userId="6718e367f1dfaa0d" providerId="LiveId" clId="{2A7A0BF8-63FA-458A-84AD-FC3E25CD7911}" dt="2023-09-13T14:36:50.582" v="1012" actId="478"/>
          <ac:cxnSpMkLst>
            <pc:docMk/>
            <pc:sldMk cId="3417198649" sldId="260"/>
            <ac:cxnSpMk id="8" creationId="{E7B7A8AB-5F7E-E9E4-4916-727BA695FE97}"/>
          </ac:cxnSpMkLst>
        </pc:cxnChg>
        <pc:cxnChg chg="add mod">
          <ac:chgData name="Neil Pakenham-Walsh" userId="6718e367f1dfaa0d" providerId="LiveId" clId="{2A7A0BF8-63FA-458A-84AD-FC3E25CD7911}" dt="2023-09-14T11:09:36.997" v="3082" actId="692"/>
          <ac:cxnSpMkLst>
            <pc:docMk/>
            <pc:sldMk cId="3417198649" sldId="260"/>
            <ac:cxnSpMk id="9" creationId="{F813B8BD-2689-736C-A9A6-C8F42E6CB578}"/>
          </ac:cxnSpMkLst>
        </pc:cxnChg>
      </pc:sldChg>
      <pc:sldChg chg="modSp mod">
        <pc:chgData name="Neil Pakenham-Walsh" userId="6718e367f1dfaa0d" providerId="LiveId" clId="{2A7A0BF8-63FA-458A-84AD-FC3E25CD7911}" dt="2023-09-14T09:21:07.949" v="2598" actId="114"/>
        <pc:sldMkLst>
          <pc:docMk/>
          <pc:sldMk cId="2710299511" sldId="432"/>
        </pc:sldMkLst>
        <pc:spChg chg="mod">
          <ac:chgData name="Neil Pakenham-Walsh" userId="6718e367f1dfaa0d" providerId="LiveId" clId="{2A7A0BF8-63FA-458A-84AD-FC3E25CD7911}" dt="2023-09-14T09:21:07.949" v="2598" actId="114"/>
          <ac:spMkLst>
            <pc:docMk/>
            <pc:sldMk cId="2710299511" sldId="432"/>
            <ac:spMk id="4" creationId="{0297D8B5-F220-9CF1-D6D3-51374A55EEA6}"/>
          </ac:spMkLst>
        </pc:spChg>
        <pc:spChg chg="mod">
          <ac:chgData name="Neil Pakenham-Walsh" userId="6718e367f1dfaa0d" providerId="LiveId" clId="{2A7A0BF8-63FA-458A-84AD-FC3E25CD7911}" dt="2023-09-13T14:17:40.989" v="91" actId="20577"/>
          <ac:spMkLst>
            <pc:docMk/>
            <pc:sldMk cId="2710299511" sldId="432"/>
            <ac:spMk id="5" creationId="{89BF4D51-79FF-E8B1-44BC-A8095A974616}"/>
          </ac:spMkLst>
        </pc:spChg>
      </pc:sldChg>
      <pc:sldChg chg="del">
        <pc:chgData name="Neil Pakenham-Walsh" userId="6718e367f1dfaa0d" providerId="LiveId" clId="{2A7A0BF8-63FA-458A-84AD-FC3E25CD7911}" dt="2023-09-13T14:18:11.008" v="93" actId="47"/>
        <pc:sldMkLst>
          <pc:docMk/>
          <pc:sldMk cId="2037965224" sldId="466"/>
        </pc:sldMkLst>
      </pc:sldChg>
      <pc:sldChg chg="del">
        <pc:chgData name="Neil Pakenham-Walsh" userId="6718e367f1dfaa0d" providerId="LiveId" clId="{2A7A0BF8-63FA-458A-84AD-FC3E25CD7911}" dt="2023-09-13T14:29:14.127" v="667" actId="47"/>
        <pc:sldMkLst>
          <pc:docMk/>
          <pc:sldMk cId="2710173202" sldId="468"/>
        </pc:sldMkLst>
      </pc:sldChg>
      <pc:sldChg chg="addSp delSp modSp mod ord">
        <pc:chgData name="Neil Pakenham-Walsh" userId="6718e367f1dfaa0d" providerId="LiveId" clId="{2A7A0BF8-63FA-458A-84AD-FC3E25CD7911}" dt="2023-09-14T11:19:10.459" v="3427" actId="20577"/>
        <pc:sldMkLst>
          <pc:docMk/>
          <pc:sldMk cId="1516539024" sldId="470"/>
        </pc:sldMkLst>
        <pc:spChg chg="add del mod">
          <ac:chgData name="Neil Pakenham-Walsh" userId="6718e367f1dfaa0d" providerId="LiveId" clId="{2A7A0BF8-63FA-458A-84AD-FC3E25CD7911}" dt="2023-09-14T09:26:52.864" v="2758" actId="478"/>
          <ac:spMkLst>
            <pc:docMk/>
            <pc:sldMk cId="1516539024" sldId="470"/>
            <ac:spMk id="16" creationId="{16B4B040-4057-664A-7A0D-BA5921FA1D07}"/>
          </ac:spMkLst>
        </pc:spChg>
        <pc:spChg chg="add mod">
          <ac:chgData name="Neil Pakenham-Walsh" userId="6718e367f1dfaa0d" providerId="LiveId" clId="{2A7A0BF8-63FA-458A-84AD-FC3E25CD7911}" dt="2023-09-14T11:18:51.664" v="3424" actId="14100"/>
          <ac:spMkLst>
            <pc:docMk/>
            <pc:sldMk cId="1516539024" sldId="470"/>
            <ac:spMk id="17" creationId="{7AB7E1F5-E1B4-B8C1-7642-B93ACE3D3A68}"/>
          </ac:spMkLst>
        </pc:spChg>
        <pc:spChg chg="mod">
          <ac:chgData name="Neil Pakenham-Walsh" userId="6718e367f1dfaa0d" providerId="LiveId" clId="{2A7A0BF8-63FA-458A-84AD-FC3E25CD7911}" dt="2023-09-14T11:19:10.459" v="3427" actId="20577"/>
          <ac:spMkLst>
            <pc:docMk/>
            <pc:sldMk cId="1516539024" sldId="470"/>
            <ac:spMk id="18" creationId="{CD8E9A05-24D7-CAEE-30C9-8EC78B7C5159}"/>
          </ac:spMkLst>
        </pc:spChg>
        <pc:picChg chg="del">
          <ac:chgData name="Neil Pakenham-Walsh" userId="6718e367f1dfaa0d" providerId="LiveId" clId="{2A7A0BF8-63FA-458A-84AD-FC3E25CD7911}" dt="2023-09-13T14:34:26.596" v="958" actId="478"/>
          <ac:picMkLst>
            <pc:docMk/>
            <pc:sldMk cId="1516539024" sldId="470"/>
            <ac:picMk id="17" creationId="{DF4C4FC2-74F4-1507-E28F-7FEA4A2D8A21}"/>
          </ac:picMkLst>
        </pc:picChg>
      </pc:sldChg>
      <pc:sldChg chg="modSp mod">
        <pc:chgData name="Neil Pakenham-Walsh" userId="6718e367f1dfaa0d" providerId="LiveId" clId="{2A7A0BF8-63FA-458A-84AD-FC3E25CD7911}" dt="2023-09-14T09:44:04.658" v="2804" actId="20577"/>
        <pc:sldMkLst>
          <pc:docMk/>
          <pc:sldMk cId="4096312282" sldId="472"/>
        </pc:sldMkLst>
        <pc:spChg chg="mod">
          <ac:chgData name="Neil Pakenham-Walsh" userId="6718e367f1dfaa0d" providerId="LiveId" clId="{2A7A0BF8-63FA-458A-84AD-FC3E25CD7911}" dt="2023-09-14T09:44:04.658" v="2804" actId="20577"/>
          <ac:spMkLst>
            <pc:docMk/>
            <pc:sldMk cId="4096312282" sldId="472"/>
            <ac:spMk id="5" creationId="{FC451970-5369-2AF9-5866-1CA8BA619AEE}"/>
          </ac:spMkLst>
        </pc:spChg>
      </pc:sldChg>
      <pc:sldChg chg="modSp mod">
        <pc:chgData name="Neil Pakenham-Walsh" userId="6718e367f1dfaa0d" providerId="LiveId" clId="{2A7A0BF8-63FA-458A-84AD-FC3E25CD7911}" dt="2023-09-14T11:20:06.610" v="3490" actId="20577"/>
        <pc:sldMkLst>
          <pc:docMk/>
          <pc:sldMk cId="1432523212" sldId="480"/>
        </pc:sldMkLst>
        <pc:spChg chg="mod">
          <ac:chgData name="Neil Pakenham-Walsh" userId="6718e367f1dfaa0d" providerId="LiveId" clId="{2A7A0BF8-63FA-458A-84AD-FC3E25CD7911}" dt="2023-09-14T11:13:08.817" v="3223" actId="20577"/>
          <ac:spMkLst>
            <pc:docMk/>
            <pc:sldMk cId="1432523212" sldId="480"/>
            <ac:spMk id="2" creationId="{5F31605B-D9A7-0BD4-045B-113B7299A4B8}"/>
          </ac:spMkLst>
        </pc:spChg>
        <pc:spChg chg="mod">
          <ac:chgData name="Neil Pakenham-Walsh" userId="6718e367f1dfaa0d" providerId="LiveId" clId="{2A7A0BF8-63FA-458A-84AD-FC3E25CD7911}" dt="2023-09-14T11:20:06.610" v="3490" actId="20577"/>
          <ac:spMkLst>
            <pc:docMk/>
            <pc:sldMk cId="1432523212" sldId="480"/>
            <ac:spMk id="3" creationId="{E72DC84F-AB40-2740-547A-27DDEB52A170}"/>
          </ac:spMkLst>
        </pc:spChg>
      </pc:sldChg>
      <pc:sldChg chg="modSp mod">
        <pc:chgData name="Neil Pakenham-Walsh" userId="6718e367f1dfaa0d" providerId="LiveId" clId="{2A7A0BF8-63FA-458A-84AD-FC3E25CD7911}" dt="2023-09-13T14:20:17.427" v="166" actId="20577"/>
        <pc:sldMkLst>
          <pc:docMk/>
          <pc:sldMk cId="1276790010" sldId="481"/>
        </pc:sldMkLst>
        <pc:spChg chg="mod">
          <ac:chgData name="Neil Pakenham-Walsh" userId="6718e367f1dfaa0d" providerId="LiveId" clId="{2A7A0BF8-63FA-458A-84AD-FC3E25CD7911}" dt="2023-09-13T14:19:19.735" v="122" actId="20577"/>
          <ac:spMkLst>
            <pc:docMk/>
            <pc:sldMk cId="1276790010" sldId="481"/>
            <ac:spMk id="5" creationId="{FC451970-5369-2AF9-5866-1CA8BA619AEE}"/>
          </ac:spMkLst>
        </pc:spChg>
        <pc:spChg chg="mod">
          <ac:chgData name="Neil Pakenham-Walsh" userId="6718e367f1dfaa0d" providerId="LiveId" clId="{2A7A0BF8-63FA-458A-84AD-FC3E25CD7911}" dt="2023-09-13T14:20:17.427" v="166" actId="20577"/>
          <ac:spMkLst>
            <pc:docMk/>
            <pc:sldMk cId="1276790010" sldId="481"/>
            <ac:spMk id="6" creationId="{18E4C012-827E-7A87-145E-F07747876C14}"/>
          </ac:spMkLst>
        </pc:spChg>
      </pc:sldChg>
      <pc:sldChg chg="addSp delSp modSp mod">
        <pc:chgData name="Neil Pakenham-Walsh" userId="6718e367f1dfaa0d" providerId="LiveId" clId="{2A7A0BF8-63FA-458A-84AD-FC3E25CD7911}" dt="2023-09-14T11:14:54.674" v="3299" actId="5793"/>
        <pc:sldMkLst>
          <pc:docMk/>
          <pc:sldMk cId="3113289839" sldId="482"/>
        </pc:sldMkLst>
        <pc:spChg chg="add mod">
          <ac:chgData name="Neil Pakenham-Walsh" userId="6718e367f1dfaa0d" providerId="LiveId" clId="{2A7A0BF8-63FA-458A-84AD-FC3E25CD7911}" dt="2023-09-14T11:14:54.674" v="3299" actId="5793"/>
          <ac:spMkLst>
            <pc:docMk/>
            <pc:sldMk cId="3113289839" sldId="482"/>
            <ac:spMk id="2" creationId="{FD7B2FEA-BA38-32A4-BC80-B286E26C8657}"/>
          </ac:spMkLst>
        </pc:spChg>
        <pc:spChg chg="mod">
          <ac:chgData name="Neil Pakenham-Walsh" userId="6718e367f1dfaa0d" providerId="LiveId" clId="{2A7A0BF8-63FA-458A-84AD-FC3E25CD7911}" dt="2023-09-14T11:13:47.478" v="3256" actId="6549"/>
          <ac:spMkLst>
            <pc:docMk/>
            <pc:sldMk cId="3113289839" sldId="482"/>
            <ac:spMk id="3" creationId="{E72DC84F-AB40-2740-547A-27DDEB52A170}"/>
          </ac:spMkLst>
        </pc:spChg>
        <pc:graphicFrameChg chg="del mod">
          <ac:chgData name="Neil Pakenham-Walsh" userId="6718e367f1dfaa0d" providerId="LiveId" clId="{2A7A0BF8-63FA-458A-84AD-FC3E25CD7911}" dt="2023-09-13T14:20:45.375" v="174" actId="478"/>
          <ac:graphicFrameMkLst>
            <pc:docMk/>
            <pc:sldMk cId="3113289839" sldId="482"/>
            <ac:graphicFrameMk id="5" creationId="{BA9DFE06-08A6-6390-9065-F076C998D930}"/>
          </ac:graphicFrameMkLst>
        </pc:graphicFrameChg>
      </pc:sldChg>
      <pc:sldChg chg="del">
        <pc:chgData name="Neil Pakenham-Walsh" userId="6718e367f1dfaa0d" providerId="LiveId" clId="{2A7A0BF8-63FA-458A-84AD-FC3E25CD7911}" dt="2023-09-13T14:37:30.036" v="1060" actId="47"/>
        <pc:sldMkLst>
          <pc:docMk/>
          <pc:sldMk cId="883171948" sldId="483"/>
        </pc:sldMkLst>
      </pc:sldChg>
      <pc:sldChg chg="addSp delSp modSp mod">
        <pc:chgData name="Neil Pakenham-Walsh" userId="6718e367f1dfaa0d" providerId="LiveId" clId="{2A7A0BF8-63FA-458A-84AD-FC3E25CD7911}" dt="2023-09-14T11:19:57.862" v="3469" actId="20577"/>
        <pc:sldMkLst>
          <pc:docMk/>
          <pc:sldMk cId="509066608" sldId="484"/>
        </pc:sldMkLst>
        <pc:spChg chg="add mod">
          <ac:chgData name="Neil Pakenham-Walsh" userId="6718e367f1dfaa0d" providerId="LiveId" clId="{2A7A0BF8-63FA-458A-84AD-FC3E25CD7911}" dt="2023-09-14T11:19:57.862" v="3469" actId="20577"/>
          <ac:spMkLst>
            <pc:docMk/>
            <pc:sldMk cId="509066608" sldId="484"/>
            <ac:spMk id="6" creationId="{0197D389-D6D4-AFD7-016D-434A6CCD54B5}"/>
          </ac:spMkLst>
        </pc:spChg>
        <pc:spChg chg="mod">
          <ac:chgData name="Neil Pakenham-Walsh" userId="6718e367f1dfaa0d" providerId="LiveId" clId="{2A7A0BF8-63FA-458A-84AD-FC3E25CD7911}" dt="2023-09-13T14:38:02.068" v="1065" actId="14100"/>
          <ac:spMkLst>
            <pc:docMk/>
            <pc:sldMk cId="509066608" sldId="484"/>
            <ac:spMk id="18" creationId="{CD8E9A05-24D7-CAEE-30C9-8EC78B7C5159}"/>
          </ac:spMkLst>
        </pc:spChg>
        <pc:picChg chg="del">
          <ac:chgData name="Neil Pakenham-Walsh" userId="6718e367f1dfaa0d" providerId="LiveId" clId="{2A7A0BF8-63FA-458A-84AD-FC3E25CD7911}" dt="2023-09-13T14:37:43.072" v="1062" actId="478"/>
          <ac:picMkLst>
            <pc:docMk/>
            <pc:sldMk cId="509066608" sldId="484"/>
            <ac:picMk id="4" creationId="{2BD9B11D-851A-347C-9F1A-40C135EE55B1}"/>
          </ac:picMkLst>
        </pc:picChg>
        <pc:picChg chg="del">
          <ac:chgData name="Neil Pakenham-Walsh" userId="6718e367f1dfaa0d" providerId="LiveId" clId="{2A7A0BF8-63FA-458A-84AD-FC3E25CD7911}" dt="2023-09-13T14:37:52.912" v="1063" actId="478"/>
          <ac:picMkLst>
            <pc:docMk/>
            <pc:sldMk cId="509066608" sldId="484"/>
            <ac:picMk id="17" creationId="{DF4C4FC2-74F4-1507-E28F-7FEA4A2D8A21}"/>
          </ac:picMkLst>
        </pc:picChg>
      </pc:sldChg>
      <pc:sldChg chg="modSp mod">
        <pc:chgData name="Neil Pakenham-Walsh" userId="6718e367f1dfaa0d" providerId="LiveId" clId="{2A7A0BF8-63FA-458A-84AD-FC3E25CD7911}" dt="2023-09-13T14:54:05.642" v="1189" actId="20577"/>
        <pc:sldMkLst>
          <pc:docMk/>
          <pc:sldMk cId="3882293606" sldId="486"/>
        </pc:sldMkLst>
        <pc:spChg chg="mod">
          <ac:chgData name="Neil Pakenham-Walsh" userId="6718e367f1dfaa0d" providerId="LiveId" clId="{2A7A0BF8-63FA-458A-84AD-FC3E25CD7911}" dt="2023-09-13T14:54:05.642" v="1189" actId="20577"/>
          <ac:spMkLst>
            <pc:docMk/>
            <pc:sldMk cId="3882293606" sldId="486"/>
            <ac:spMk id="3" creationId="{3FEFD02A-FFD4-AAA9-3EEC-70392023EF94}"/>
          </ac:spMkLst>
        </pc:spChg>
        <pc:spChg chg="mod">
          <ac:chgData name="Neil Pakenham-Walsh" userId="6718e367f1dfaa0d" providerId="LiveId" clId="{2A7A0BF8-63FA-458A-84AD-FC3E25CD7911}" dt="2023-09-13T14:53:40.357" v="1167" actId="208"/>
          <ac:spMkLst>
            <pc:docMk/>
            <pc:sldMk cId="3882293606" sldId="486"/>
            <ac:spMk id="19" creationId="{FA0DA4CC-5E99-BBF8-AA06-71E2D6C84ECB}"/>
          </ac:spMkLst>
        </pc:spChg>
      </pc:sldChg>
      <pc:sldChg chg="addSp delSp modSp add del mod">
        <pc:chgData name="Neil Pakenham-Walsh" userId="6718e367f1dfaa0d" providerId="LiveId" clId="{2A7A0BF8-63FA-458A-84AD-FC3E25CD7911}" dt="2023-09-14T10:35:13.383" v="3047" actId="6549"/>
        <pc:sldMkLst>
          <pc:docMk/>
          <pc:sldMk cId="2755493477" sldId="487"/>
        </pc:sldMkLst>
        <pc:spChg chg="del mod">
          <ac:chgData name="Neil Pakenham-Walsh" userId="6718e367f1dfaa0d" providerId="LiveId" clId="{2A7A0BF8-63FA-458A-84AD-FC3E25CD7911}" dt="2023-09-14T07:25:47.230" v="2138" actId="478"/>
          <ac:spMkLst>
            <pc:docMk/>
            <pc:sldMk cId="2755493477" sldId="487"/>
            <ac:spMk id="2" creationId="{B0CA775F-805E-E609-E555-5DBC47DAB37E}"/>
          </ac:spMkLst>
        </pc:spChg>
        <pc:spChg chg="add mod">
          <ac:chgData name="Neil Pakenham-Walsh" userId="6718e367f1dfaa0d" providerId="LiveId" clId="{2A7A0BF8-63FA-458A-84AD-FC3E25CD7911}" dt="2023-09-14T10:35:13.383" v="3047" actId="6549"/>
          <ac:spMkLst>
            <pc:docMk/>
            <pc:sldMk cId="2755493477" sldId="487"/>
            <ac:spMk id="3" creationId="{E7BC7CE3-D1FE-C155-0634-3A177A761133}"/>
          </ac:spMkLst>
        </pc:spChg>
      </pc:sldChg>
      <pc:sldChg chg="addSp delSp modSp add mod">
        <pc:chgData name="Neil Pakenham-Walsh" userId="6718e367f1dfaa0d" providerId="LiveId" clId="{2A7A0BF8-63FA-458A-84AD-FC3E25CD7911}" dt="2023-09-14T09:05:04.724" v="2207" actId="6549"/>
        <pc:sldMkLst>
          <pc:docMk/>
          <pc:sldMk cId="1668511340" sldId="488"/>
        </pc:sldMkLst>
        <pc:spChg chg="add del mod">
          <ac:chgData name="Neil Pakenham-Walsh" userId="6718e367f1dfaa0d" providerId="LiveId" clId="{2A7A0BF8-63FA-458A-84AD-FC3E25CD7911}" dt="2023-09-13T14:28:05.792" v="631" actId="478"/>
          <ac:spMkLst>
            <pc:docMk/>
            <pc:sldMk cId="1668511340" sldId="488"/>
            <ac:spMk id="3" creationId="{0E4A213F-E024-8CBE-7F8C-91026B141E05}"/>
          </ac:spMkLst>
        </pc:spChg>
        <pc:spChg chg="mod">
          <ac:chgData name="Neil Pakenham-Walsh" userId="6718e367f1dfaa0d" providerId="LiveId" clId="{2A7A0BF8-63FA-458A-84AD-FC3E25CD7911}" dt="2023-09-14T09:05:04.724" v="2207" actId="6549"/>
          <ac:spMkLst>
            <pc:docMk/>
            <pc:sldMk cId="1668511340" sldId="488"/>
            <ac:spMk id="5" creationId="{FC451970-5369-2AF9-5866-1CA8BA619AEE}"/>
          </ac:spMkLst>
        </pc:spChg>
        <pc:spChg chg="del mod">
          <ac:chgData name="Neil Pakenham-Walsh" userId="6718e367f1dfaa0d" providerId="LiveId" clId="{2A7A0BF8-63FA-458A-84AD-FC3E25CD7911}" dt="2023-09-13T14:28:02.165" v="630" actId="478"/>
          <ac:spMkLst>
            <pc:docMk/>
            <pc:sldMk cId="1668511340" sldId="488"/>
            <ac:spMk id="6" creationId="{18E4C012-827E-7A87-145E-F07747876C14}"/>
          </ac:spMkLst>
        </pc:spChg>
        <pc:picChg chg="add mod">
          <ac:chgData name="Neil Pakenham-Walsh" userId="6718e367f1dfaa0d" providerId="LiveId" clId="{2A7A0BF8-63FA-458A-84AD-FC3E25CD7911}" dt="2023-09-13T14:28:20.733" v="634" actId="14100"/>
          <ac:picMkLst>
            <pc:docMk/>
            <pc:sldMk cId="1668511340" sldId="488"/>
            <ac:picMk id="4" creationId="{67DCEA0C-6FD8-6BC5-0FC6-B8C3725D54E6}"/>
          </ac:picMkLst>
        </pc:picChg>
      </pc:sldChg>
      <pc:sldChg chg="addSp delSp modSp add mod modNotes">
        <pc:chgData name="Neil Pakenham-Walsh" userId="6718e367f1dfaa0d" providerId="LiveId" clId="{2A7A0BF8-63FA-458A-84AD-FC3E25CD7911}" dt="2023-09-14T11:17:09.080" v="3361" actId="20577"/>
        <pc:sldMkLst>
          <pc:docMk/>
          <pc:sldMk cId="90547690" sldId="489"/>
        </pc:sldMkLst>
        <pc:spChg chg="del">
          <ac:chgData name="Neil Pakenham-Walsh" userId="6718e367f1dfaa0d" providerId="LiveId" clId="{2A7A0BF8-63FA-458A-84AD-FC3E25CD7911}" dt="2023-09-14T07:01:43.875" v="1495" actId="478"/>
          <ac:spMkLst>
            <pc:docMk/>
            <pc:sldMk cId="90547690" sldId="489"/>
            <ac:spMk id="2" creationId="{DB19FAA4-9490-1372-1B5D-08B4798D3F0A}"/>
          </ac:spMkLst>
        </pc:spChg>
        <pc:spChg chg="del">
          <ac:chgData name="Neil Pakenham-Walsh" userId="6718e367f1dfaa0d" providerId="LiveId" clId="{2A7A0BF8-63FA-458A-84AD-FC3E25CD7911}" dt="2023-09-14T07:01:30.890" v="1493" actId="478"/>
          <ac:spMkLst>
            <pc:docMk/>
            <pc:sldMk cId="90547690" sldId="489"/>
            <ac:spMk id="4" creationId="{A1600753-BE5D-BAB5-4D77-DFCF71528D12}"/>
          </ac:spMkLst>
        </pc:spChg>
        <pc:spChg chg="del">
          <ac:chgData name="Neil Pakenham-Walsh" userId="6718e367f1dfaa0d" providerId="LiveId" clId="{2A7A0BF8-63FA-458A-84AD-FC3E25CD7911}" dt="2023-09-14T07:01:22.608" v="1492" actId="478"/>
          <ac:spMkLst>
            <pc:docMk/>
            <pc:sldMk cId="90547690" sldId="489"/>
            <ac:spMk id="6" creationId="{76B04C7B-DB47-1077-548C-57C196FF1D2C}"/>
          </ac:spMkLst>
        </pc:spChg>
        <pc:spChg chg="del">
          <ac:chgData name="Neil Pakenham-Walsh" userId="6718e367f1dfaa0d" providerId="LiveId" clId="{2A7A0BF8-63FA-458A-84AD-FC3E25CD7911}" dt="2023-09-14T07:01:36.835" v="1494" actId="478"/>
          <ac:spMkLst>
            <pc:docMk/>
            <pc:sldMk cId="90547690" sldId="489"/>
            <ac:spMk id="7" creationId="{151CBA0A-F932-0D7B-3BC8-0A8BA64C1D48}"/>
          </ac:spMkLst>
        </pc:spChg>
        <pc:spChg chg="del">
          <ac:chgData name="Neil Pakenham-Walsh" userId="6718e367f1dfaa0d" providerId="LiveId" clId="{2A7A0BF8-63FA-458A-84AD-FC3E25CD7911}" dt="2023-09-14T07:01:30.890" v="1493" actId="478"/>
          <ac:spMkLst>
            <pc:docMk/>
            <pc:sldMk cId="90547690" sldId="489"/>
            <ac:spMk id="8" creationId="{837C8B8C-20BE-B6D3-F043-DA58D952830A}"/>
          </ac:spMkLst>
        </pc:spChg>
        <pc:spChg chg="del">
          <ac:chgData name="Neil Pakenham-Walsh" userId="6718e367f1dfaa0d" providerId="LiveId" clId="{2A7A0BF8-63FA-458A-84AD-FC3E25CD7911}" dt="2023-09-14T07:01:43.875" v="1495" actId="478"/>
          <ac:spMkLst>
            <pc:docMk/>
            <pc:sldMk cId="90547690" sldId="489"/>
            <ac:spMk id="9" creationId="{69DF2F2C-E56A-722B-D016-A33D3E98E2A8}"/>
          </ac:spMkLst>
        </pc:spChg>
        <pc:spChg chg="del">
          <ac:chgData name="Neil Pakenham-Walsh" userId="6718e367f1dfaa0d" providerId="LiveId" clId="{2A7A0BF8-63FA-458A-84AD-FC3E25CD7911}" dt="2023-09-14T07:01:43.875" v="1495" actId="478"/>
          <ac:spMkLst>
            <pc:docMk/>
            <pc:sldMk cId="90547690" sldId="489"/>
            <ac:spMk id="10" creationId="{EF5EEC28-ECCC-C145-9B16-A474ABAD4F2B}"/>
          </ac:spMkLst>
        </pc:spChg>
        <pc:spChg chg="del">
          <ac:chgData name="Neil Pakenham-Walsh" userId="6718e367f1dfaa0d" providerId="LiveId" clId="{2A7A0BF8-63FA-458A-84AD-FC3E25CD7911}" dt="2023-09-14T07:01:30.890" v="1493" actId="478"/>
          <ac:spMkLst>
            <pc:docMk/>
            <pc:sldMk cId="90547690" sldId="489"/>
            <ac:spMk id="11" creationId="{410D1C99-86E2-7F19-198F-94E263DC953C}"/>
          </ac:spMkLst>
        </pc:spChg>
        <pc:spChg chg="del">
          <ac:chgData name="Neil Pakenham-Walsh" userId="6718e367f1dfaa0d" providerId="LiveId" clId="{2A7A0BF8-63FA-458A-84AD-FC3E25CD7911}" dt="2023-09-14T07:01:43.875" v="1495" actId="478"/>
          <ac:spMkLst>
            <pc:docMk/>
            <pc:sldMk cId="90547690" sldId="489"/>
            <ac:spMk id="12" creationId="{B81F5B05-420A-F30F-9C9F-DFEE137686F8}"/>
          </ac:spMkLst>
        </pc:spChg>
        <pc:spChg chg="del">
          <ac:chgData name="Neil Pakenham-Walsh" userId="6718e367f1dfaa0d" providerId="LiveId" clId="{2A7A0BF8-63FA-458A-84AD-FC3E25CD7911}" dt="2023-09-14T07:01:17.961" v="1491" actId="478"/>
          <ac:spMkLst>
            <pc:docMk/>
            <pc:sldMk cId="90547690" sldId="489"/>
            <ac:spMk id="13" creationId="{9C66DBC1-5ADB-5D12-E5B6-831CCFF6CBCC}"/>
          </ac:spMkLst>
        </pc:spChg>
        <pc:spChg chg="del">
          <ac:chgData name="Neil Pakenham-Walsh" userId="6718e367f1dfaa0d" providerId="LiveId" clId="{2A7A0BF8-63FA-458A-84AD-FC3E25CD7911}" dt="2023-09-14T07:01:30.890" v="1493" actId="478"/>
          <ac:spMkLst>
            <pc:docMk/>
            <pc:sldMk cId="90547690" sldId="489"/>
            <ac:spMk id="14" creationId="{0BE850CB-ABD6-C067-0F06-3B098E9CA8E4}"/>
          </ac:spMkLst>
        </pc:spChg>
        <pc:spChg chg="del">
          <ac:chgData name="Neil Pakenham-Walsh" userId="6718e367f1dfaa0d" providerId="LiveId" clId="{2A7A0BF8-63FA-458A-84AD-FC3E25CD7911}" dt="2023-09-14T07:01:30.890" v="1493" actId="478"/>
          <ac:spMkLst>
            <pc:docMk/>
            <pc:sldMk cId="90547690" sldId="489"/>
            <ac:spMk id="15" creationId="{85569DAD-C073-90BD-4D7F-44B2AC7088EB}"/>
          </ac:spMkLst>
        </pc:spChg>
        <pc:spChg chg="add mod">
          <ac:chgData name="Neil Pakenham-Walsh" userId="6718e367f1dfaa0d" providerId="LiveId" clId="{2A7A0BF8-63FA-458A-84AD-FC3E25CD7911}" dt="2023-09-14T11:16:05.554" v="3314" actId="114"/>
          <ac:spMkLst>
            <pc:docMk/>
            <pc:sldMk cId="90547690" sldId="489"/>
            <ac:spMk id="16" creationId="{620EC9D3-F771-C109-6A71-C31A359CEBC7}"/>
          </ac:spMkLst>
        </pc:spChg>
        <pc:spChg chg="mod">
          <ac:chgData name="Neil Pakenham-Walsh" userId="6718e367f1dfaa0d" providerId="LiveId" clId="{2A7A0BF8-63FA-458A-84AD-FC3E25CD7911}" dt="2023-09-14T11:17:09.080" v="3361" actId="20577"/>
          <ac:spMkLst>
            <pc:docMk/>
            <pc:sldMk cId="90547690" sldId="489"/>
            <ac:spMk id="18" creationId="{CD8E9A05-24D7-CAEE-30C9-8EC78B7C5159}"/>
          </ac:spMkLst>
        </pc:spChg>
        <pc:picChg chg="del mod">
          <ac:chgData name="Neil Pakenham-Walsh" userId="6718e367f1dfaa0d" providerId="LiveId" clId="{2A7A0BF8-63FA-458A-84AD-FC3E25CD7911}" dt="2023-09-14T07:01:14.765" v="1490" actId="478"/>
          <ac:picMkLst>
            <pc:docMk/>
            <pc:sldMk cId="90547690" sldId="489"/>
            <ac:picMk id="3" creationId="{915B4BBA-B67F-4C78-6321-40D797D413B7}"/>
          </ac:picMkLst>
        </pc:picChg>
      </pc:sldChg>
      <pc:sldChg chg="modSp add del mod">
        <pc:chgData name="Neil Pakenham-Walsh" userId="6718e367f1dfaa0d" providerId="LiveId" clId="{2A7A0BF8-63FA-458A-84AD-FC3E25CD7911}" dt="2023-09-14T07:00:27.319" v="1474" actId="47"/>
        <pc:sldMkLst>
          <pc:docMk/>
          <pc:sldMk cId="2079573962" sldId="489"/>
        </pc:sldMkLst>
        <pc:spChg chg="mod">
          <ac:chgData name="Neil Pakenham-Walsh" userId="6718e367f1dfaa0d" providerId="LiveId" clId="{2A7A0BF8-63FA-458A-84AD-FC3E25CD7911}" dt="2023-09-14T06:59:17.513" v="1421" actId="21"/>
          <ac:spMkLst>
            <pc:docMk/>
            <pc:sldMk cId="2079573962" sldId="489"/>
            <ac:spMk id="2" creationId="{FD7B2FEA-BA38-32A4-BC80-B286E26C8657}"/>
          </ac:spMkLst>
        </pc:spChg>
        <pc:spChg chg="mod">
          <ac:chgData name="Neil Pakenham-Walsh" userId="6718e367f1dfaa0d" providerId="LiveId" clId="{2A7A0BF8-63FA-458A-84AD-FC3E25CD7911}" dt="2023-09-13T14:31:52.880" v="859" actId="20577"/>
          <ac:spMkLst>
            <pc:docMk/>
            <pc:sldMk cId="2079573962" sldId="489"/>
            <ac:spMk id="3" creationId="{E72DC84F-AB40-2740-547A-27DDEB52A170}"/>
          </ac:spMkLst>
        </pc:spChg>
      </pc:sldChg>
      <pc:sldChg chg="addSp modSp add del mod">
        <pc:chgData name="Neil Pakenham-Walsh" userId="6718e367f1dfaa0d" providerId="LiveId" clId="{2A7A0BF8-63FA-458A-84AD-FC3E25CD7911}" dt="2023-09-13T14:36:34.482" v="1008" actId="47"/>
        <pc:sldMkLst>
          <pc:docMk/>
          <pc:sldMk cId="849476532" sldId="490"/>
        </pc:sldMkLst>
        <pc:spChg chg="mod">
          <ac:chgData name="Neil Pakenham-Walsh" userId="6718e367f1dfaa0d" providerId="LiveId" clId="{2A7A0BF8-63FA-458A-84AD-FC3E25CD7911}" dt="2023-09-13T14:35:10.456" v="986" actId="5793"/>
          <ac:spMkLst>
            <pc:docMk/>
            <pc:sldMk cId="849476532" sldId="490"/>
            <ac:spMk id="2" creationId="{FD7B2FEA-BA38-32A4-BC80-B286E26C8657}"/>
          </ac:spMkLst>
        </pc:spChg>
        <pc:spChg chg="mod">
          <ac:chgData name="Neil Pakenham-Walsh" userId="6718e367f1dfaa0d" providerId="LiveId" clId="{2A7A0BF8-63FA-458A-84AD-FC3E25CD7911}" dt="2023-09-13T14:35:01.928" v="984" actId="20577"/>
          <ac:spMkLst>
            <pc:docMk/>
            <pc:sldMk cId="849476532" sldId="490"/>
            <ac:spMk id="3" creationId="{E72DC84F-AB40-2740-547A-27DDEB52A170}"/>
          </ac:spMkLst>
        </pc:spChg>
        <pc:spChg chg="add mod">
          <ac:chgData name="Neil Pakenham-Walsh" userId="6718e367f1dfaa0d" providerId="LiveId" clId="{2A7A0BF8-63FA-458A-84AD-FC3E25CD7911}" dt="2023-09-13T14:35:29.712" v="988" actId="20577"/>
          <ac:spMkLst>
            <pc:docMk/>
            <pc:sldMk cId="849476532" sldId="490"/>
            <ac:spMk id="4" creationId="{CC31C498-6B99-C1E4-C3ED-10F818E4577D}"/>
          </ac:spMkLst>
        </pc:spChg>
      </pc:sldChg>
      <pc:sldChg chg="modSp add del mod">
        <pc:chgData name="Neil Pakenham-Walsh" userId="6718e367f1dfaa0d" providerId="LiveId" clId="{2A7A0BF8-63FA-458A-84AD-FC3E25CD7911}" dt="2023-09-13T14:37:35.759" v="1061" actId="47"/>
        <pc:sldMkLst>
          <pc:docMk/>
          <pc:sldMk cId="3545868720" sldId="491"/>
        </pc:sldMkLst>
        <pc:spChg chg="mod">
          <ac:chgData name="Neil Pakenham-Walsh" userId="6718e367f1dfaa0d" providerId="LiveId" clId="{2A7A0BF8-63FA-458A-84AD-FC3E25CD7911}" dt="2023-09-13T14:35:46.643" v="997" actId="20577"/>
          <ac:spMkLst>
            <pc:docMk/>
            <pc:sldMk cId="3545868720" sldId="491"/>
            <ac:spMk id="3" creationId="{E72DC84F-AB40-2740-547A-27DDEB52A17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90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1DC04A-EEFD-44AA-A8CB-525C3552D08C}" type="datetimeFigureOut">
              <a:rPr lang="en-US" smtClean="0"/>
              <a:t>9/14/2023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43013"/>
            <a:ext cx="596900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786362"/>
            <a:ext cx="5486400" cy="391611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6678"/>
            <a:ext cx="2971800" cy="4990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9446678"/>
            <a:ext cx="2971800" cy="4990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50CEA6-4047-4957-945B-D93154DDEE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9894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hifa.online-donation.co.uk/consultation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50CEA6-4047-4957-945B-D93154DDEE4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1034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1. 865 posts from 246 participants</a:t>
            </a:r>
          </a:p>
          <a:p>
            <a:r>
              <a:rPr lang="en-US" dirty="0"/>
              <a:t>Mutual understanding</a:t>
            </a:r>
          </a:p>
          <a:p>
            <a:r>
              <a:rPr lang="en-US" dirty="0"/>
              <a:t>Social media, lack of trust in governments, inconsistent messaging</a:t>
            </a:r>
          </a:p>
          <a:p>
            <a:r>
              <a:rPr lang="en-US" dirty="0"/>
              <a:t>WHO: Maintaining essential health services</a:t>
            </a:r>
          </a:p>
          <a:p>
            <a:endParaRPr lang="en-US" dirty="0"/>
          </a:p>
          <a:p>
            <a:r>
              <a:rPr lang="en-US" dirty="0"/>
              <a:t>2. Helped develop a definition of </a:t>
            </a:r>
            <a:r>
              <a:rPr lang="en-US"/>
              <a:t>mobile phone use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50CEA6-4047-4957-945B-D93154DDEE4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7930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dirty="0"/>
              <a:t>More than 400 health and development </a:t>
            </a:r>
            <a:r>
              <a:rPr lang="en-US" dirty="0" err="1"/>
              <a:t>organisations</a:t>
            </a:r>
            <a:r>
              <a:rPr lang="en-US" dirty="0"/>
              <a:t> have officially declared their support for the HIFA vision: </a:t>
            </a:r>
          </a:p>
          <a:p>
            <a:pPr lvl="0"/>
            <a:r>
              <a:rPr lang="en-US" dirty="0"/>
              <a:t>a world where every person will have access to the healthcare information they need to protect their health and the health of others, and will be protected from misinformation.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EE00FC-9481-4D91-A9B0-0DCF24886E67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70973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stakeholder consultation is costing HIFA US$12k. To date we have raised US$5k with thanks to the above </a:t>
            </a:r>
            <a:r>
              <a:rPr lang="en-US" dirty="0" err="1"/>
              <a:t>organisations</a:t>
            </a:r>
            <a:r>
              <a:rPr lang="en-US" dirty="0"/>
              <a:t> and personal donations.  We urgently need further support to continue our work. </a:t>
            </a:r>
          </a:p>
          <a:p>
            <a:endParaRPr lang="en-US" dirty="0"/>
          </a:p>
          <a:p>
            <a:r>
              <a:rPr lang="en-GB" dirty="0"/>
              <a:t>Please help by donating through our dedicated fundraising page:</a:t>
            </a:r>
          </a:p>
          <a:p>
            <a:r>
              <a:rPr lang="en-GB" dirty="0">
                <a:hlinkClick r:id="rId3"/>
              </a:rPr>
              <a:t>https://hifa.online-donation.co.uk/consultation</a:t>
            </a:r>
            <a:r>
              <a:rPr lang="en-GB" dirty="0"/>
              <a:t> </a:t>
            </a:r>
          </a:p>
          <a:p>
            <a:endParaRPr lang="en-GB" dirty="0"/>
          </a:p>
          <a:p>
            <a:r>
              <a:rPr lang="en-GB" dirty="0"/>
              <a:t>Your support will be publicly recognised in our communications, website, presentations, final report, and publications.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3D19B1-783C-4A34-8F54-0208B877A874}" type="slidenum">
              <a:rPr lang="en-GB" smtClean="0"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523335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Pl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chrane tagline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12775" y="5685319"/>
            <a:ext cx="1893788" cy="774571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>
              <a:lnSpc>
                <a:spcPts val="2000"/>
              </a:lnSpc>
            </a:pPr>
            <a:r>
              <a:rPr lang="en-GB" sz="1800" spc="-30" baseline="0" dirty="0">
                <a:solidFill>
                  <a:schemeClr val="tx2"/>
                </a:solidFill>
                <a:latin typeface="Source Sans Pro SemiBold" panose="020B0603030403020204" pitchFamily="34" charset="0"/>
              </a:rPr>
              <a:t>Trusted evidence.</a:t>
            </a:r>
            <a:br>
              <a:rPr lang="en-GB" sz="1800" spc="-30" baseline="0" dirty="0">
                <a:solidFill>
                  <a:schemeClr val="tx2"/>
                </a:solidFill>
                <a:latin typeface="Source Sans Pro SemiBold" panose="020B0603030403020204" pitchFamily="34" charset="0"/>
              </a:rPr>
            </a:br>
            <a:r>
              <a:rPr lang="en-GB" sz="1800" spc="-30" baseline="0" dirty="0">
                <a:solidFill>
                  <a:schemeClr val="tx2"/>
                </a:solidFill>
                <a:latin typeface="Source Sans Pro SemiBold" panose="020B0603030403020204" pitchFamily="34" charset="0"/>
              </a:rPr>
              <a:t>Informed decisions.</a:t>
            </a:r>
            <a:br>
              <a:rPr lang="en-GB" sz="1800" spc="-30" baseline="0" dirty="0">
                <a:solidFill>
                  <a:schemeClr val="tx2"/>
                </a:solidFill>
                <a:latin typeface="Source Sans Pro SemiBold" panose="020B0603030403020204" pitchFamily="34" charset="0"/>
              </a:rPr>
            </a:br>
            <a:r>
              <a:rPr lang="en-GB" sz="1800" spc="-30" baseline="0" dirty="0">
                <a:solidFill>
                  <a:schemeClr val="bg2"/>
                </a:solidFill>
                <a:latin typeface="Source Sans Pro SemiBold" panose="020B0603030403020204" pitchFamily="34" charset="0"/>
              </a:rPr>
              <a:t>Better health.</a:t>
            </a:r>
          </a:p>
        </p:txBody>
      </p:sp>
      <p:grpSp>
        <p:nvGrpSpPr>
          <p:cNvPr id="27" name="Cochrane logo">
            <a:extLst>
              <a:ext uri="{FF2B5EF4-FFF2-40B4-BE49-F238E27FC236}">
                <a16:creationId xmlns:a16="http://schemas.microsoft.com/office/drawing/2014/main" id="{F14BA86C-711C-3992-45E9-03F9BF2A9E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08550" y="500596"/>
            <a:ext cx="2430972" cy="500908"/>
            <a:chOff x="611659" y="6001857"/>
            <a:chExt cx="2245841" cy="462762"/>
          </a:xfrm>
          <a:solidFill>
            <a:schemeClr val="tx2"/>
          </a:solidFill>
        </p:grpSpPr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DDA84B5-EC67-1BDA-0D90-AC3A85FDB041}"/>
                </a:ext>
              </a:extLst>
            </p:cNvPr>
            <p:cNvSpPr/>
            <p:nvPr/>
          </p:nvSpPr>
          <p:spPr>
            <a:xfrm>
              <a:off x="611659" y="6003345"/>
              <a:ext cx="2245841" cy="459796"/>
            </a:xfrm>
            <a:custGeom>
              <a:avLst/>
              <a:gdLst>
                <a:gd name="connsiteX0" fmla="*/ 1737301 w 2245841"/>
                <a:gd name="connsiteY0" fmla="*/ 272833 h 459796"/>
                <a:gd name="connsiteX1" fmla="*/ 1674419 w 2245841"/>
                <a:gd name="connsiteY1" fmla="*/ 309909 h 459796"/>
                <a:gd name="connsiteX2" fmla="*/ 1700225 w 2245841"/>
                <a:gd name="connsiteY2" fmla="*/ 331166 h 459796"/>
                <a:gd name="connsiteX3" fmla="*/ 1700225 w 2245841"/>
                <a:gd name="connsiteY3" fmla="*/ 331215 h 459796"/>
                <a:gd name="connsiteX4" fmla="*/ 1737301 w 2245841"/>
                <a:gd name="connsiteY4" fmla="*/ 312183 h 459796"/>
                <a:gd name="connsiteX5" fmla="*/ 907877 w 2245841"/>
                <a:gd name="connsiteY5" fmla="*/ 201349 h 459796"/>
                <a:gd name="connsiteX6" fmla="*/ 866698 w 2245841"/>
                <a:gd name="connsiteY6" fmla="*/ 265121 h 459796"/>
                <a:gd name="connsiteX7" fmla="*/ 907877 w 2245841"/>
                <a:gd name="connsiteY7" fmla="*/ 328941 h 459796"/>
                <a:gd name="connsiteX8" fmla="*/ 949057 w 2245841"/>
                <a:gd name="connsiteY8" fmla="*/ 265121 h 459796"/>
                <a:gd name="connsiteX9" fmla="*/ 907877 w 2245841"/>
                <a:gd name="connsiteY9" fmla="*/ 201349 h 459796"/>
                <a:gd name="connsiteX10" fmla="*/ 2151717 w 2245841"/>
                <a:gd name="connsiteY10" fmla="*/ 198185 h 459796"/>
                <a:gd name="connsiteX11" fmla="*/ 2108263 w 2245841"/>
                <a:gd name="connsiteY11" fmla="*/ 242083 h 459796"/>
                <a:gd name="connsiteX12" fmla="*/ 2189238 w 2245841"/>
                <a:gd name="connsiteY12" fmla="*/ 242083 h 459796"/>
                <a:gd name="connsiteX13" fmla="*/ 2189287 w 2245841"/>
                <a:gd name="connsiteY13" fmla="*/ 242083 h 459796"/>
                <a:gd name="connsiteX14" fmla="*/ 2151717 w 2245841"/>
                <a:gd name="connsiteY14" fmla="*/ 198185 h 459796"/>
                <a:gd name="connsiteX15" fmla="*/ 1959019 w 2245841"/>
                <a:gd name="connsiteY15" fmla="*/ 147563 h 459796"/>
                <a:gd name="connsiteX16" fmla="*/ 2028673 w 2245841"/>
                <a:gd name="connsiteY16" fmla="*/ 238030 h 459796"/>
                <a:gd name="connsiteX17" fmla="*/ 2028673 w 2245841"/>
                <a:gd name="connsiteY17" fmla="*/ 377387 h 459796"/>
                <a:gd name="connsiteX18" fmla="*/ 1962182 w 2245841"/>
                <a:gd name="connsiteY18" fmla="*/ 377387 h 459796"/>
                <a:gd name="connsiteX19" fmla="*/ 1962182 w 2245841"/>
                <a:gd name="connsiteY19" fmla="*/ 246631 h 459796"/>
                <a:gd name="connsiteX20" fmla="*/ 1934597 w 2245841"/>
                <a:gd name="connsiteY20" fmla="*/ 204117 h 459796"/>
                <a:gd name="connsiteX21" fmla="*/ 1892973 w 2245841"/>
                <a:gd name="connsiteY21" fmla="*/ 225819 h 459796"/>
                <a:gd name="connsiteX22" fmla="*/ 1892973 w 2245841"/>
                <a:gd name="connsiteY22" fmla="*/ 377387 h 459796"/>
                <a:gd name="connsiteX23" fmla="*/ 1826482 w 2245841"/>
                <a:gd name="connsiteY23" fmla="*/ 377387 h 459796"/>
                <a:gd name="connsiteX24" fmla="*/ 1826482 w 2245841"/>
                <a:gd name="connsiteY24" fmla="*/ 152952 h 459796"/>
                <a:gd name="connsiteX25" fmla="*/ 1880713 w 2245841"/>
                <a:gd name="connsiteY25" fmla="*/ 152952 h 459796"/>
                <a:gd name="connsiteX26" fmla="*/ 1885261 w 2245841"/>
                <a:gd name="connsiteY26" fmla="*/ 181476 h 459796"/>
                <a:gd name="connsiteX27" fmla="*/ 1887090 w 2245841"/>
                <a:gd name="connsiteY27" fmla="*/ 181476 h 459796"/>
                <a:gd name="connsiteX28" fmla="*/ 1959019 w 2245841"/>
                <a:gd name="connsiteY28" fmla="*/ 147563 h 459796"/>
                <a:gd name="connsiteX29" fmla="*/ 2150382 w 2245841"/>
                <a:gd name="connsiteY29" fmla="*/ 147514 h 459796"/>
                <a:gd name="connsiteX30" fmla="*/ 2245841 w 2245841"/>
                <a:gd name="connsiteY30" fmla="*/ 255184 h 459796"/>
                <a:gd name="connsiteX31" fmla="*/ 2243122 w 2245841"/>
                <a:gd name="connsiteY31" fmla="*/ 283213 h 459796"/>
                <a:gd name="connsiteX32" fmla="*/ 2108758 w 2245841"/>
                <a:gd name="connsiteY32" fmla="*/ 283213 h 459796"/>
                <a:gd name="connsiteX33" fmla="*/ 2167140 w 2245841"/>
                <a:gd name="connsiteY33" fmla="*/ 332055 h 459796"/>
                <a:gd name="connsiteX34" fmla="*/ 2215538 w 2245841"/>
                <a:gd name="connsiteY34" fmla="*/ 317126 h 459796"/>
                <a:gd name="connsiteX35" fmla="*/ 2237734 w 2245841"/>
                <a:gd name="connsiteY35" fmla="*/ 357416 h 459796"/>
                <a:gd name="connsiteX36" fmla="*/ 2158094 w 2245841"/>
                <a:gd name="connsiteY36" fmla="*/ 382727 h 459796"/>
                <a:gd name="connsiteX37" fmla="*/ 2044541 w 2245841"/>
                <a:gd name="connsiteY37" fmla="*/ 265121 h 459796"/>
                <a:gd name="connsiteX38" fmla="*/ 2150382 w 2245841"/>
                <a:gd name="connsiteY38" fmla="*/ 147514 h 459796"/>
                <a:gd name="connsiteX39" fmla="*/ 1582223 w 2245841"/>
                <a:gd name="connsiteY39" fmla="*/ 147514 h 459796"/>
                <a:gd name="connsiteX40" fmla="*/ 1608918 w 2245841"/>
                <a:gd name="connsiteY40" fmla="*/ 152062 h 459796"/>
                <a:gd name="connsiteX41" fmla="*/ 1598042 w 2245841"/>
                <a:gd name="connsiteY41" fmla="*/ 209506 h 459796"/>
                <a:gd name="connsiteX42" fmla="*/ 1573622 w 2245841"/>
                <a:gd name="connsiteY42" fmla="*/ 205897 h 459796"/>
                <a:gd name="connsiteX43" fmla="*/ 1524285 w 2245841"/>
                <a:gd name="connsiteY43" fmla="*/ 247077 h 459796"/>
                <a:gd name="connsiteX44" fmla="*/ 1524285 w 2245841"/>
                <a:gd name="connsiteY44" fmla="*/ 377388 h 459796"/>
                <a:gd name="connsiteX45" fmla="*/ 1457795 w 2245841"/>
                <a:gd name="connsiteY45" fmla="*/ 377388 h 459796"/>
                <a:gd name="connsiteX46" fmla="*/ 1457795 w 2245841"/>
                <a:gd name="connsiteY46" fmla="*/ 152952 h 459796"/>
                <a:gd name="connsiteX47" fmla="*/ 1512075 w 2245841"/>
                <a:gd name="connsiteY47" fmla="*/ 152952 h 459796"/>
                <a:gd name="connsiteX48" fmla="*/ 1516623 w 2245841"/>
                <a:gd name="connsiteY48" fmla="*/ 192303 h 459796"/>
                <a:gd name="connsiteX49" fmla="*/ 1518452 w 2245841"/>
                <a:gd name="connsiteY49" fmla="*/ 192303 h 459796"/>
                <a:gd name="connsiteX50" fmla="*/ 1582223 w 2245841"/>
                <a:gd name="connsiteY50" fmla="*/ 147514 h 459796"/>
                <a:gd name="connsiteX51" fmla="*/ 1147589 w 2245841"/>
                <a:gd name="connsiteY51" fmla="*/ 147514 h 459796"/>
                <a:gd name="connsiteX52" fmla="*/ 1213189 w 2245841"/>
                <a:gd name="connsiteY52" fmla="*/ 173320 h 459796"/>
                <a:gd name="connsiteX53" fmla="*/ 1182886 w 2245841"/>
                <a:gd name="connsiteY53" fmla="*/ 214499 h 459796"/>
                <a:gd name="connsiteX54" fmla="*/ 1151692 w 2245841"/>
                <a:gd name="connsiteY54" fmla="*/ 201399 h 459796"/>
                <a:gd name="connsiteX55" fmla="*/ 1099192 w 2245841"/>
                <a:gd name="connsiteY55" fmla="*/ 265170 h 459796"/>
                <a:gd name="connsiteX56" fmla="*/ 1149417 w 2245841"/>
                <a:gd name="connsiteY56" fmla="*/ 328941 h 459796"/>
                <a:gd name="connsiteX57" fmla="*/ 1189658 w 2245841"/>
                <a:gd name="connsiteY57" fmla="*/ 312677 h 459796"/>
                <a:gd name="connsiteX58" fmla="*/ 1216353 w 2245841"/>
                <a:gd name="connsiteY58" fmla="*/ 354746 h 459796"/>
                <a:gd name="connsiteX59" fmla="*/ 1141706 w 2245841"/>
                <a:gd name="connsiteY59" fmla="*/ 382776 h 459796"/>
                <a:gd name="connsiteX60" fmla="*/ 1030872 w 2245841"/>
                <a:gd name="connsiteY60" fmla="*/ 265170 h 459796"/>
                <a:gd name="connsiteX61" fmla="*/ 1147589 w 2245841"/>
                <a:gd name="connsiteY61" fmla="*/ 147564 h 459796"/>
                <a:gd name="connsiteX62" fmla="*/ 907877 w 2245841"/>
                <a:gd name="connsiteY62" fmla="*/ 147514 h 459796"/>
                <a:gd name="connsiteX63" fmla="*/ 1016931 w 2245841"/>
                <a:gd name="connsiteY63" fmla="*/ 265121 h 459796"/>
                <a:gd name="connsiteX64" fmla="*/ 907877 w 2245841"/>
                <a:gd name="connsiteY64" fmla="*/ 382727 h 459796"/>
                <a:gd name="connsiteX65" fmla="*/ 798378 w 2245841"/>
                <a:gd name="connsiteY65" fmla="*/ 265121 h 459796"/>
                <a:gd name="connsiteX66" fmla="*/ 907877 w 2245841"/>
                <a:gd name="connsiteY66" fmla="*/ 147514 h 459796"/>
                <a:gd name="connsiteX67" fmla="*/ 1714660 w 2245841"/>
                <a:gd name="connsiteY67" fmla="*/ 147465 h 459796"/>
                <a:gd name="connsiteX68" fmla="*/ 1803792 w 2245841"/>
                <a:gd name="connsiteY68" fmla="*/ 248807 h 459796"/>
                <a:gd name="connsiteX69" fmla="*/ 1803792 w 2245841"/>
                <a:gd name="connsiteY69" fmla="*/ 377289 h 459796"/>
                <a:gd name="connsiteX70" fmla="*/ 1749512 w 2245841"/>
                <a:gd name="connsiteY70" fmla="*/ 377289 h 459796"/>
                <a:gd name="connsiteX71" fmla="*/ 1744519 w 2245841"/>
                <a:gd name="connsiteY71" fmla="*/ 354203 h 459796"/>
                <a:gd name="connsiteX72" fmla="*/ 1743184 w 2245841"/>
                <a:gd name="connsiteY72" fmla="*/ 354203 h 459796"/>
                <a:gd name="connsiteX73" fmla="*/ 1677583 w 2245841"/>
                <a:gd name="connsiteY73" fmla="*/ 382678 h 459796"/>
                <a:gd name="connsiteX74" fmla="*/ 1611093 w 2245841"/>
                <a:gd name="connsiteY74" fmla="*/ 314803 h 459796"/>
                <a:gd name="connsiteX75" fmla="*/ 1640958 w 2245841"/>
                <a:gd name="connsiteY75" fmla="*/ 259615 h 459796"/>
                <a:gd name="connsiteX76" fmla="*/ 1737283 w 2245841"/>
                <a:gd name="connsiteY76" fmla="*/ 232943 h 459796"/>
                <a:gd name="connsiteX77" fmla="*/ 1737301 w 2245841"/>
                <a:gd name="connsiteY77" fmla="*/ 232988 h 459796"/>
                <a:gd name="connsiteX78" fmla="*/ 1737301 w 2245841"/>
                <a:gd name="connsiteY78" fmla="*/ 232938 h 459796"/>
                <a:gd name="connsiteX79" fmla="*/ 1737283 w 2245841"/>
                <a:gd name="connsiteY79" fmla="*/ 232943 h 459796"/>
                <a:gd name="connsiteX80" fmla="*/ 1728143 w 2245841"/>
                <a:gd name="connsiteY80" fmla="*/ 209228 h 459796"/>
                <a:gd name="connsiteX81" fmla="*/ 1702005 w 2245841"/>
                <a:gd name="connsiteY81" fmla="*/ 200410 h 459796"/>
                <a:gd name="connsiteX82" fmla="*/ 1642287 w 2245841"/>
                <a:gd name="connsiteY82" fmla="*/ 220778 h 459796"/>
                <a:gd name="connsiteX83" fmla="*/ 1618756 w 2245841"/>
                <a:gd name="connsiteY83" fmla="*/ 176879 h 459796"/>
                <a:gd name="connsiteX84" fmla="*/ 1714660 w 2245841"/>
                <a:gd name="connsiteY84" fmla="*/ 147465 h 459796"/>
                <a:gd name="connsiteX85" fmla="*/ 708950 w 2245841"/>
                <a:gd name="connsiteY85" fmla="*/ 76921 h 459796"/>
                <a:gd name="connsiteX86" fmla="*/ 708999 w 2245841"/>
                <a:gd name="connsiteY86" fmla="*/ 76921 h 459796"/>
                <a:gd name="connsiteX87" fmla="*/ 796301 w 2245841"/>
                <a:gd name="connsiteY87" fmla="*/ 115382 h 459796"/>
                <a:gd name="connsiteX88" fmla="*/ 759670 w 2245841"/>
                <a:gd name="connsiteY88" fmla="*/ 156561 h 459796"/>
                <a:gd name="connsiteX89" fmla="*/ 709889 w 2245841"/>
                <a:gd name="connsiteY89" fmla="*/ 134365 h 459796"/>
                <a:gd name="connsiteX90" fmla="*/ 636577 w 2245841"/>
                <a:gd name="connsiteY90" fmla="*/ 229379 h 459796"/>
                <a:gd name="connsiteX91" fmla="*/ 708060 w 2245841"/>
                <a:gd name="connsiteY91" fmla="*/ 325284 h 459796"/>
                <a:gd name="connsiteX92" fmla="*/ 764169 w 2245841"/>
                <a:gd name="connsiteY92" fmla="*/ 299033 h 459796"/>
                <a:gd name="connsiteX93" fmla="*/ 800800 w 2245841"/>
                <a:gd name="connsiteY93" fmla="*/ 339323 h 459796"/>
                <a:gd name="connsiteX94" fmla="*/ 707170 w 2245841"/>
                <a:gd name="connsiteY94" fmla="*/ 382777 h 459796"/>
                <a:gd name="connsiteX95" fmla="*/ 568257 w 2245841"/>
                <a:gd name="connsiteY95" fmla="*/ 231654 h 459796"/>
                <a:gd name="connsiteX96" fmla="*/ 708950 w 2245841"/>
                <a:gd name="connsiteY96" fmla="*/ 76921 h 459796"/>
                <a:gd name="connsiteX97" fmla="*/ 1233112 w 2245841"/>
                <a:gd name="connsiteY97" fmla="*/ 60212 h 459796"/>
                <a:gd name="connsiteX98" fmla="*/ 1299602 w 2245841"/>
                <a:gd name="connsiteY98" fmla="*/ 60212 h 459796"/>
                <a:gd name="connsiteX99" fmla="*/ 1299602 w 2245841"/>
                <a:gd name="connsiteY99" fmla="*/ 138023 h 459796"/>
                <a:gd name="connsiteX100" fmla="*/ 1296439 w 2245841"/>
                <a:gd name="connsiteY100" fmla="*/ 178313 h 459796"/>
                <a:gd name="connsiteX101" fmla="*/ 1365648 w 2245841"/>
                <a:gd name="connsiteY101" fmla="*/ 147564 h 459796"/>
                <a:gd name="connsiteX102" fmla="*/ 1435302 w 2245841"/>
                <a:gd name="connsiteY102" fmla="*/ 238030 h 459796"/>
                <a:gd name="connsiteX103" fmla="*/ 1435302 w 2245841"/>
                <a:gd name="connsiteY103" fmla="*/ 377388 h 459796"/>
                <a:gd name="connsiteX104" fmla="*/ 1368812 w 2245841"/>
                <a:gd name="connsiteY104" fmla="*/ 377388 h 459796"/>
                <a:gd name="connsiteX105" fmla="*/ 1368812 w 2245841"/>
                <a:gd name="connsiteY105" fmla="*/ 246632 h 459796"/>
                <a:gd name="connsiteX106" fmla="*/ 1341227 w 2245841"/>
                <a:gd name="connsiteY106" fmla="*/ 204118 h 459796"/>
                <a:gd name="connsiteX107" fmla="*/ 1299602 w 2245841"/>
                <a:gd name="connsiteY107" fmla="*/ 225820 h 459796"/>
                <a:gd name="connsiteX108" fmla="*/ 1299602 w 2245841"/>
                <a:gd name="connsiteY108" fmla="*/ 377388 h 459796"/>
                <a:gd name="connsiteX109" fmla="*/ 1233112 w 2245841"/>
                <a:gd name="connsiteY109" fmla="*/ 377388 h 459796"/>
                <a:gd name="connsiteX110" fmla="*/ 258744 w 2245841"/>
                <a:gd name="connsiteY110" fmla="*/ 0 h 459796"/>
                <a:gd name="connsiteX111" fmla="*/ 463060 w 2245841"/>
                <a:gd name="connsiteY111" fmla="*/ 229874 h 459796"/>
                <a:gd name="connsiteX112" fmla="*/ 258744 w 2245841"/>
                <a:gd name="connsiteY112" fmla="*/ 459747 h 459796"/>
                <a:gd name="connsiteX113" fmla="*/ 258744 w 2245841"/>
                <a:gd name="connsiteY113" fmla="*/ 382925 h 459796"/>
                <a:gd name="connsiteX114" fmla="*/ 387029 w 2245841"/>
                <a:gd name="connsiteY114" fmla="*/ 229874 h 459796"/>
                <a:gd name="connsiteX115" fmla="*/ 258744 w 2245841"/>
                <a:gd name="connsiteY115" fmla="*/ 76823 h 459796"/>
                <a:gd name="connsiteX116" fmla="*/ 204316 w 2245841"/>
                <a:gd name="connsiteY116" fmla="*/ 0 h 459796"/>
                <a:gd name="connsiteX117" fmla="*/ 204316 w 2245841"/>
                <a:gd name="connsiteY117" fmla="*/ 76823 h 459796"/>
                <a:gd name="connsiteX118" fmla="*/ 76032 w 2245841"/>
                <a:gd name="connsiteY118" fmla="*/ 229874 h 459796"/>
                <a:gd name="connsiteX119" fmla="*/ 76032 w 2245841"/>
                <a:gd name="connsiteY119" fmla="*/ 229923 h 459796"/>
                <a:gd name="connsiteX120" fmla="*/ 204316 w 2245841"/>
                <a:gd name="connsiteY120" fmla="*/ 382974 h 459796"/>
                <a:gd name="connsiteX121" fmla="*/ 204316 w 2245841"/>
                <a:gd name="connsiteY121" fmla="*/ 459796 h 459796"/>
                <a:gd name="connsiteX122" fmla="*/ 0 w 2245841"/>
                <a:gd name="connsiteY122" fmla="*/ 229923 h 459796"/>
                <a:gd name="connsiteX123" fmla="*/ 204316 w 2245841"/>
                <a:gd name="connsiteY123" fmla="*/ 0 h 4597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</a:cxnLst>
              <a:rect l="l" t="t" r="r" b="b"/>
              <a:pathLst>
                <a:path w="2245841" h="459796">
                  <a:moveTo>
                    <a:pt x="1737301" y="272833"/>
                  </a:moveTo>
                  <a:cubicBezTo>
                    <a:pt x="1689794" y="279160"/>
                    <a:pt x="1674419" y="292755"/>
                    <a:pt x="1674419" y="309909"/>
                  </a:cubicBezTo>
                  <a:cubicBezTo>
                    <a:pt x="1674419" y="324394"/>
                    <a:pt x="1684356" y="331166"/>
                    <a:pt x="1700225" y="331166"/>
                  </a:cubicBezTo>
                  <a:lnTo>
                    <a:pt x="1700225" y="331215"/>
                  </a:lnTo>
                  <a:cubicBezTo>
                    <a:pt x="1715599" y="331215"/>
                    <a:pt x="1725585" y="323949"/>
                    <a:pt x="1737301" y="312183"/>
                  </a:cubicBezTo>
                  <a:close/>
                  <a:moveTo>
                    <a:pt x="907877" y="201349"/>
                  </a:moveTo>
                  <a:cubicBezTo>
                    <a:pt x="880737" y="201349"/>
                    <a:pt x="866698" y="226215"/>
                    <a:pt x="866698" y="265121"/>
                  </a:cubicBezTo>
                  <a:cubicBezTo>
                    <a:pt x="866698" y="304026"/>
                    <a:pt x="880292" y="328941"/>
                    <a:pt x="907877" y="328941"/>
                  </a:cubicBezTo>
                  <a:cubicBezTo>
                    <a:pt x="935017" y="328941"/>
                    <a:pt x="949057" y="304075"/>
                    <a:pt x="949057" y="265121"/>
                  </a:cubicBezTo>
                  <a:cubicBezTo>
                    <a:pt x="949057" y="226166"/>
                    <a:pt x="935017" y="201349"/>
                    <a:pt x="907877" y="201349"/>
                  </a:cubicBezTo>
                  <a:close/>
                  <a:moveTo>
                    <a:pt x="2151717" y="198185"/>
                  </a:moveTo>
                  <a:cubicBezTo>
                    <a:pt x="2130904" y="198185"/>
                    <a:pt x="2112811" y="212225"/>
                    <a:pt x="2108263" y="242083"/>
                  </a:cubicBezTo>
                  <a:lnTo>
                    <a:pt x="2189238" y="242083"/>
                  </a:lnTo>
                  <a:lnTo>
                    <a:pt x="2189287" y="242083"/>
                  </a:lnTo>
                  <a:cubicBezTo>
                    <a:pt x="2189287" y="216279"/>
                    <a:pt x="2178412" y="198185"/>
                    <a:pt x="2151717" y="198185"/>
                  </a:cubicBezTo>
                  <a:close/>
                  <a:moveTo>
                    <a:pt x="1959019" y="147563"/>
                  </a:moveTo>
                  <a:cubicBezTo>
                    <a:pt x="2007861" y="147563"/>
                    <a:pt x="2028673" y="181970"/>
                    <a:pt x="2028673" y="238030"/>
                  </a:cubicBezTo>
                  <a:lnTo>
                    <a:pt x="2028673" y="377387"/>
                  </a:lnTo>
                  <a:lnTo>
                    <a:pt x="1962182" y="377387"/>
                  </a:lnTo>
                  <a:lnTo>
                    <a:pt x="1962182" y="246631"/>
                  </a:lnTo>
                  <a:cubicBezTo>
                    <a:pt x="1962182" y="214053"/>
                    <a:pt x="1953580" y="204117"/>
                    <a:pt x="1934597" y="204117"/>
                  </a:cubicBezTo>
                  <a:cubicBezTo>
                    <a:pt x="1917839" y="204117"/>
                    <a:pt x="1907458" y="211829"/>
                    <a:pt x="1892973" y="225819"/>
                  </a:cubicBezTo>
                  <a:lnTo>
                    <a:pt x="1892973" y="377387"/>
                  </a:lnTo>
                  <a:lnTo>
                    <a:pt x="1826482" y="377387"/>
                  </a:lnTo>
                  <a:lnTo>
                    <a:pt x="1826482" y="152952"/>
                  </a:lnTo>
                  <a:lnTo>
                    <a:pt x="1880713" y="152952"/>
                  </a:lnTo>
                  <a:lnTo>
                    <a:pt x="1885261" y="181476"/>
                  </a:lnTo>
                  <a:lnTo>
                    <a:pt x="1887090" y="181476"/>
                  </a:lnTo>
                  <a:cubicBezTo>
                    <a:pt x="1906073" y="163383"/>
                    <a:pt x="1928714" y="147563"/>
                    <a:pt x="1959019" y="147563"/>
                  </a:cubicBezTo>
                  <a:close/>
                  <a:moveTo>
                    <a:pt x="2150382" y="147514"/>
                  </a:moveTo>
                  <a:cubicBezTo>
                    <a:pt x="2214203" y="147514"/>
                    <a:pt x="2245841" y="194132"/>
                    <a:pt x="2245841" y="255184"/>
                  </a:cubicBezTo>
                  <a:cubicBezTo>
                    <a:pt x="2245841" y="266949"/>
                    <a:pt x="2244506" y="277825"/>
                    <a:pt x="2243122" y="283213"/>
                  </a:cubicBezTo>
                  <a:lnTo>
                    <a:pt x="2108758" y="283213"/>
                  </a:lnTo>
                  <a:cubicBezTo>
                    <a:pt x="2114640" y="317126"/>
                    <a:pt x="2137282" y="332055"/>
                    <a:pt x="2167140" y="332055"/>
                  </a:cubicBezTo>
                  <a:cubicBezTo>
                    <a:pt x="2183899" y="332055"/>
                    <a:pt x="2199273" y="327063"/>
                    <a:pt x="2215538" y="317126"/>
                  </a:cubicBezTo>
                  <a:lnTo>
                    <a:pt x="2237734" y="357416"/>
                  </a:lnTo>
                  <a:cubicBezTo>
                    <a:pt x="2214647" y="373235"/>
                    <a:pt x="2184789" y="382727"/>
                    <a:pt x="2158094" y="382727"/>
                  </a:cubicBezTo>
                  <a:cubicBezTo>
                    <a:pt x="2093828" y="382727"/>
                    <a:pt x="2044541" y="339273"/>
                    <a:pt x="2044541" y="265121"/>
                  </a:cubicBezTo>
                  <a:cubicBezTo>
                    <a:pt x="2044541" y="190968"/>
                    <a:pt x="2096547" y="147514"/>
                    <a:pt x="2150382" y="147514"/>
                  </a:cubicBezTo>
                  <a:close/>
                  <a:moveTo>
                    <a:pt x="1582223" y="147514"/>
                  </a:moveTo>
                  <a:cubicBezTo>
                    <a:pt x="1594879" y="147514"/>
                    <a:pt x="1602590" y="149343"/>
                    <a:pt x="1608918" y="152062"/>
                  </a:cubicBezTo>
                  <a:lnTo>
                    <a:pt x="1598042" y="209506"/>
                  </a:lnTo>
                  <a:cubicBezTo>
                    <a:pt x="1589886" y="207232"/>
                    <a:pt x="1583113" y="205897"/>
                    <a:pt x="1573622" y="205897"/>
                  </a:cubicBezTo>
                  <a:cubicBezTo>
                    <a:pt x="1556863" y="205897"/>
                    <a:pt x="1536051" y="216773"/>
                    <a:pt x="1524285" y="247077"/>
                  </a:cubicBezTo>
                  <a:lnTo>
                    <a:pt x="1524285" y="377388"/>
                  </a:lnTo>
                  <a:lnTo>
                    <a:pt x="1457795" y="377388"/>
                  </a:lnTo>
                  <a:lnTo>
                    <a:pt x="1457795" y="152952"/>
                  </a:lnTo>
                  <a:lnTo>
                    <a:pt x="1512075" y="152952"/>
                  </a:lnTo>
                  <a:lnTo>
                    <a:pt x="1516623" y="192303"/>
                  </a:lnTo>
                  <a:lnTo>
                    <a:pt x="1518452" y="192303"/>
                  </a:lnTo>
                  <a:cubicBezTo>
                    <a:pt x="1534765" y="161999"/>
                    <a:pt x="1559187" y="147514"/>
                    <a:pt x="1582223" y="147514"/>
                  </a:cubicBezTo>
                  <a:close/>
                  <a:moveTo>
                    <a:pt x="1147589" y="147514"/>
                  </a:moveTo>
                  <a:cubicBezTo>
                    <a:pt x="1175174" y="147514"/>
                    <a:pt x="1198260" y="157945"/>
                    <a:pt x="1213189" y="173320"/>
                  </a:cubicBezTo>
                  <a:lnTo>
                    <a:pt x="1182886" y="214499"/>
                  </a:lnTo>
                  <a:cubicBezTo>
                    <a:pt x="1172010" y="205452"/>
                    <a:pt x="1162073" y="201399"/>
                    <a:pt x="1151692" y="201399"/>
                  </a:cubicBezTo>
                  <a:cubicBezTo>
                    <a:pt x="1119559" y="201399"/>
                    <a:pt x="1099192" y="226264"/>
                    <a:pt x="1099192" y="265170"/>
                  </a:cubicBezTo>
                  <a:cubicBezTo>
                    <a:pt x="1099192" y="304075"/>
                    <a:pt x="1120449" y="328941"/>
                    <a:pt x="1149417" y="328941"/>
                  </a:cubicBezTo>
                  <a:cubicBezTo>
                    <a:pt x="1165682" y="328941"/>
                    <a:pt x="1178832" y="321229"/>
                    <a:pt x="1189658" y="312677"/>
                  </a:cubicBezTo>
                  <a:lnTo>
                    <a:pt x="1216353" y="354746"/>
                  </a:lnTo>
                  <a:cubicBezTo>
                    <a:pt x="1194651" y="373729"/>
                    <a:pt x="1166127" y="382776"/>
                    <a:pt x="1141706" y="382776"/>
                  </a:cubicBezTo>
                  <a:cubicBezTo>
                    <a:pt x="1079269" y="382776"/>
                    <a:pt x="1030872" y="339767"/>
                    <a:pt x="1030872" y="265170"/>
                  </a:cubicBezTo>
                  <a:cubicBezTo>
                    <a:pt x="1030872" y="190572"/>
                    <a:pt x="1085597" y="147564"/>
                    <a:pt x="1147589" y="147564"/>
                  </a:cubicBezTo>
                  <a:close/>
                  <a:moveTo>
                    <a:pt x="907877" y="147514"/>
                  </a:moveTo>
                  <a:cubicBezTo>
                    <a:pt x="964431" y="147514"/>
                    <a:pt x="1016931" y="190523"/>
                    <a:pt x="1016931" y="265121"/>
                  </a:cubicBezTo>
                  <a:cubicBezTo>
                    <a:pt x="1016931" y="339718"/>
                    <a:pt x="964431" y="382727"/>
                    <a:pt x="907877" y="382727"/>
                  </a:cubicBezTo>
                  <a:cubicBezTo>
                    <a:pt x="851323" y="382727"/>
                    <a:pt x="798378" y="339718"/>
                    <a:pt x="798378" y="265121"/>
                  </a:cubicBezTo>
                  <a:cubicBezTo>
                    <a:pt x="798378" y="190523"/>
                    <a:pt x="850878" y="147514"/>
                    <a:pt x="907877" y="147514"/>
                  </a:cubicBezTo>
                  <a:close/>
                  <a:moveTo>
                    <a:pt x="1714660" y="147465"/>
                  </a:moveTo>
                  <a:cubicBezTo>
                    <a:pt x="1772103" y="147465"/>
                    <a:pt x="1803792" y="180043"/>
                    <a:pt x="1803792" y="248807"/>
                  </a:cubicBezTo>
                  <a:lnTo>
                    <a:pt x="1803792" y="377289"/>
                  </a:lnTo>
                  <a:lnTo>
                    <a:pt x="1749512" y="377289"/>
                  </a:lnTo>
                  <a:lnTo>
                    <a:pt x="1744519" y="354203"/>
                  </a:lnTo>
                  <a:lnTo>
                    <a:pt x="1743184" y="354203"/>
                  </a:lnTo>
                  <a:cubicBezTo>
                    <a:pt x="1724201" y="370961"/>
                    <a:pt x="1702894" y="382678"/>
                    <a:pt x="1677583" y="382678"/>
                  </a:cubicBezTo>
                  <a:cubicBezTo>
                    <a:pt x="1636849" y="382678"/>
                    <a:pt x="1611093" y="352819"/>
                    <a:pt x="1611093" y="314803"/>
                  </a:cubicBezTo>
                  <a:cubicBezTo>
                    <a:pt x="1611093" y="291272"/>
                    <a:pt x="1620486" y="273067"/>
                    <a:pt x="1640958" y="259615"/>
                  </a:cubicBezTo>
                  <a:lnTo>
                    <a:pt x="1737283" y="232943"/>
                  </a:lnTo>
                  <a:lnTo>
                    <a:pt x="1737301" y="232988"/>
                  </a:lnTo>
                  <a:lnTo>
                    <a:pt x="1737301" y="232938"/>
                  </a:lnTo>
                  <a:lnTo>
                    <a:pt x="1737283" y="232943"/>
                  </a:lnTo>
                  <a:lnTo>
                    <a:pt x="1728143" y="209228"/>
                  </a:lnTo>
                  <a:cubicBezTo>
                    <a:pt x="1722483" y="203574"/>
                    <a:pt x="1713993" y="200410"/>
                    <a:pt x="1702005" y="200410"/>
                  </a:cubicBezTo>
                  <a:cubicBezTo>
                    <a:pt x="1683021" y="200410"/>
                    <a:pt x="1663989" y="208122"/>
                    <a:pt x="1642287" y="220778"/>
                  </a:cubicBezTo>
                  <a:lnTo>
                    <a:pt x="1618756" y="176879"/>
                  </a:lnTo>
                  <a:cubicBezTo>
                    <a:pt x="1647230" y="159676"/>
                    <a:pt x="1679363" y="147465"/>
                    <a:pt x="1714660" y="147465"/>
                  </a:cubicBezTo>
                  <a:close/>
                  <a:moveTo>
                    <a:pt x="708950" y="76921"/>
                  </a:moveTo>
                  <a:lnTo>
                    <a:pt x="708999" y="76921"/>
                  </a:lnTo>
                  <a:cubicBezTo>
                    <a:pt x="745630" y="76921"/>
                    <a:pt x="776429" y="95015"/>
                    <a:pt x="796301" y="115382"/>
                  </a:cubicBezTo>
                  <a:lnTo>
                    <a:pt x="759670" y="156561"/>
                  </a:lnTo>
                  <a:cubicBezTo>
                    <a:pt x="744740" y="142967"/>
                    <a:pt x="730256" y="134365"/>
                    <a:pt x="709889" y="134365"/>
                  </a:cubicBezTo>
                  <a:cubicBezTo>
                    <a:pt x="668709" y="134365"/>
                    <a:pt x="636577" y="170106"/>
                    <a:pt x="636577" y="229379"/>
                  </a:cubicBezTo>
                  <a:cubicBezTo>
                    <a:pt x="636577" y="288652"/>
                    <a:pt x="664606" y="325284"/>
                    <a:pt x="708060" y="325284"/>
                  </a:cubicBezTo>
                  <a:cubicBezTo>
                    <a:pt x="732036" y="325284"/>
                    <a:pt x="749684" y="314902"/>
                    <a:pt x="764169" y="299033"/>
                  </a:cubicBezTo>
                  <a:lnTo>
                    <a:pt x="800800" y="339323"/>
                  </a:lnTo>
                  <a:cubicBezTo>
                    <a:pt x="776379" y="367847"/>
                    <a:pt x="743801" y="382777"/>
                    <a:pt x="707170" y="382777"/>
                  </a:cubicBezTo>
                  <a:cubicBezTo>
                    <a:pt x="630694" y="382777"/>
                    <a:pt x="568257" y="330721"/>
                    <a:pt x="568257" y="231654"/>
                  </a:cubicBezTo>
                  <a:cubicBezTo>
                    <a:pt x="568257" y="132586"/>
                    <a:pt x="632968" y="76921"/>
                    <a:pt x="708950" y="76921"/>
                  </a:cubicBezTo>
                  <a:close/>
                  <a:moveTo>
                    <a:pt x="1233112" y="60212"/>
                  </a:moveTo>
                  <a:lnTo>
                    <a:pt x="1299602" y="60212"/>
                  </a:lnTo>
                  <a:lnTo>
                    <a:pt x="1299602" y="138023"/>
                  </a:lnTo>
                  <a:lnTo>
                    <a:pt x="1296439" y="178313"/>
                  </a:lnTo>
                  <a:cubicBezTo>
                    <a:pt x="1313197" y="163383"/>
                    <a:pt x="1335344" y="147564"/>
                    <a:pt x="1365648" y="147564"/>
                  </a:cubicBezTo>
                  <a:cubicBezTo>
                    <a:pt x="1414490" y="147564"/>
                    <a:pt x="1435302" y="181971"/>
                    <a:pt x="1435302" y="238030"/>
                  </a:cubicBezTo>
                  <a:lnTo>
                    <a:pt x="1435302" y="377388"/>
                  </a:lnTo>
                  <a:lnTo>
                    <a:pt x="1368812" y="377388"/>
                  </a:lnTo>
                  <a:lnTo>
                    <a:pt x="1368812" y="246632"/>
                  </a:lnTo>
                  <a:cubicBezTo>
                    <a:pt x="1368812" y="214054"/>
                    <a:pt x="1360210" y="204118"/>
                    <a:pt x="1341227" y="204118"/>
                  </a:cubicBezTo>
                  <a:cubicBezTo>
                    <a:pt x="1324468" y="204118"/>
                    <a:pt x="1314087" y="211830"/>
                    <a:pt x="1299602" y="225820"/>
                  </a:cubicBezTo>
                  <a:lnTo>
                    <a:pt x="1299602" y="377388"/>
                  </a:lnTo>
                  <a:lnTo>
                    <a:pt x="1233112" y="377388"/>
                  </a:lnTo>
                  <a:close/>
                  <a:moveTo>
                    <a:pt x="258744" y="0"/>
                  </a:moveTo>
                  <a:cubicBezTo>
                    <a:pt x="373780" y="13496"/>
                    <a:pt x="463060" y="111230"/>
                    <a:pt x="463060" y="229874"/>
                  </a:cubicBezTo>
                  <a:cubicBezTo>
                    <a:pt x="463060" y="348518"/>
                    <a:pt x="373780" y="446252"/>
                    <a:pt x="258744" y="459747"/>
                  </a:cubicBezTo>
                  <a:lnTo>
                    <a:pt x="258744" y="382925"/>
                  </a:lnTo>
                  <a:cubicBezTo>
                    <a:pt x="331661" y="370072"/>
                    <a:pt x="387029" y="306449"/>
                    <a:pt x="387029" y="229874"/>
                  </a:cubicBezTo>
                  <a:cubicBezTo>
                    <a:pt x="387029" y="153299"/>
                    <a:pt x="331612" y="89725"/>
                    <a:pt x="258744" y="76823"/>
                  </a:cubicBezTo>
                  <a:close/>
                  <a:moveTo>
                    <a:pt x="204316" y="0"/>
                  </a:moveTo>
                  <a:lnTo>
                    <a:pt x="204316" y="76823"/>
                  </a:lnTo>
                  <a:cubicBezTo>
                    <a:pt x="131399" y="89676"/>
                    <a:pt x="76032" y="153298"/>
                    <a:pt x="76032" y="229874"/>
                  </a:cubicBezTo>
                  <a:lnTo>
                    <a:pt x="76032" y="229923"/>
                  </a:lnTo>
                  <a:cubicBezTo>
                    <a:pt x="76032" y="306498"/>
                    <a:pt x="131449" y="370072"/>
                    <a:pt x="204316" y="382974"/>
                  </a:cubicBezTo>
                  <a:lnTo>
                    <a:pt x="204316" y="459796"/>
                  </a:lnTo>
                  <a:cubicBezTo>
                    <a:pt x="89281" y="446301"/>
                    <a:pt x="0" y="348617"/>
                    <a:pt x="0" y="229923"/>
                  </a:cubicBezTo>
                  <a:cubicBezTo>
                    <a:pt x="0" y="111230"/>
                    <a:pt x="89281" y="13496"/>
                    <a:pt x="204316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FD20124B-EE8E-9AEF-BCDC-AF7075700E4F}"/>
                </a:ext>
              </a:extLst>
            </p:cNvPr>
            <p:cNvSpPr/>
            <p:nvPr/>
          </p:nvSpPr>
          <p:spPr>
            <a:xfrm>
              <a:off x="752598" y="6001863"/>
              <a:ext cx="134315" cy="462762"/>
            </a:xfrm>
            <a:custGeom>
              <a:avLst/>
              <a:gdLst>
                <a:gd name="connsiteX0" fmla="*/ 150305 w 258794"/>
                <a:gd name="connsiteY0" fmla="*/ 225933 h 891635"/>
                <a:gd name="connsiteX1" fmla="*/ 108490 w 258794"/>
                <a:gd name="connsiteY1" fmla="*/ 225933 h 891635"/>
                <a:gd name="connsiteX2" fmla="*/ 108490 w 258794"/>
                <a:gd name="connsiteY2" fmla="*/ 199739 h 891635"/>
                <a:gd name="connsiteX3" fmla="*/ 150305 w 258794"/>
                <a:gd name="connsiteY3" fmla="*/ 199739 h 891635"/>
                <a:gd name="connsiteX4" fmla="*/ 150305 w 258794"/>
                <a:gd name="connsiteY4" fmla="*/ 225933 h 891635"/>
                <a:gd name="connsiteX5" fmla="*/ 187738 w 258794"/>
                <a:gd name="connsiteY5" fmla="*/ 425672 h 891635"/>
                <a:gd name="connsiteX6" fmla="*/ 187738 w 258794"/>
                <a:gd name="connsiteY6" fmla="*/ 466058 h 891635"/>
                <a:gd name="connsiteX7" fmla="*/ 213646 w 258794"/>
                <a:gd name="connsiteY7" fmla="*/ 466058 h 891635"/>
                <a:gd name="connsiteX8" fmla="*/ 213646 w 258794"/>
                <a:gd name="connsiteY8" fmla="*/ 492252 h 891635"/>
                <a:gd name="connsiteX9" fmla="*/ 187738 w 258794"/>
                <a:gd name="connsiteY9" fmla="*/ 492252 h 891635"/>
                <a:gd name="connsiteX10" fmla="*/ 187738 w 258794"/>
                <a:gd name="connsiteY10" fmla="*/ 599218 h 891635"/>
                <a:gd name="connsiteX11" fmla="*/ 218123 w 258794"/>
                <a:gd name="connsiteY11" fmla="*/ 599218 h 891635"/>
                <a:gd name="connsiteX12" fmla="*/ 218123 w 258794"/>
                <a:gd name="connsiteY12" fmla="*/ 625412 h 891635"/>
                <a:gd name="connsiteX13" fmla="*/ 187738 w 258794"/>
                <a:gd name="connsiteY13" fmla="*/ 625412 h 891635"/>
                <a:gd name="connsiteX14" fmla="*/ 187738 w 258794"/>
                <a:gd name="connsiteY14" fmla="*/ 891635 h 891635"/>
                <a:gd name="connsiteX15" fmla="*/ 161544 w 258794"/>
                <a:gd name="connsiteY15" fmla="*/ 891635 h 891635"/>
                <a:gd name="connsiteX16" fmla="*/ 161544 w 258794"/>
                <a:gd name="connsiteY16" fmla="*/ 625412 h 891635"/>
                <a:gd name="connsiteX17" fmla="*/ 135636 w 258794"/>
                <a:gd name="connsiteY17" fmla="*/ 625412 h 891635"/>
                <a:gd name="connsiteX18" fmla="*/ 135636 w 258794"/>
                <a:gd name="connsiteY18" fmla="*/ 599218 h 891635"/>
                <a:gd name="connsiteX19" fmla="*/ 161544 w 258794"/>
                <a:gd name="connsiteY19" fmla="*/ 599218 h 891635"/>
                <a:gd name="connsiteX20" fmla="*/ 161544 w 258794"/>
                <a:gd name="connsiteY20" fmla="*/ 492252 h 891635"/>
                <a:gd name="connsiteX21" fmla="*/ 18097 w 258794"/>
                <a:gd name="connsiteY21" fmla="*/ 492252 h 891635"/>
                <a:gd name="connsiteX22" fmla="*/ 18097 w 258794"/>
                <a:gd name="connsiteY22" fmla="*/ 466058 h 891635"/>
                <a:gd name="connsiteX23" fmla="*/ 161544 w 258794"/>
                <a:gd name="connsiteY23" fmla="*/ 466058 h 891635"/>
                <a:gd name="connsiteX24" fmla="*/ 161544 w 258794"/>
                <a:gd name="connsiteY24" fmla="*/ 425672 h 891635"/>
                <a:gd name="connsiteX25" fmla="*/ 90487 w 258794"/>
                <a:gd name="connsiteY25" fmla="*/ 425672 h 891635"/>
                <a:gd name="connsiteX26" fmla="*/ 90487 w 258794"/>
                <a:gd name="connsiteY26" fmla="*/ 399479 h 891635"/>
                <a:gd name="connsiteX27" fmla="*/ 161544 w 258794"/>
                <a:gd name="connsiteY27" fmla="*/ 399479 h 891635"/>
                <a:gd name="connsiteX28" fmla="*/ 161544 w 258794"/>
                <a:gd name="connsiteY28" fmla="*/ 359093 h 891635"/>
                <a:gd name="connsiteX29" fmla="*/ 36195 w 258794"/>
                <a:gd name="connsiteY29" fmla="*/ 359093 h 891635"/>
                <a:gd name="connsiteX30" fmla="*/ 36195 w 258794"/>
                <a:gd name="connsiteY30" fmla="*/ 332899 h 891635"/>
                <a:gd name="connsiteX31" fmla="*/ 161544 w 258794"/>
                <a:gd name="connsiteY31" fmla="*/ 332899 h 891635"/>
                <a:gd name="connsiteX32" fmla="*/ 161544 w 258794"/>
                <a:gd name="connsiteY32" fmla="*/ 292513 h 891635"/>
                <a:gd name="connsiteX33" fmla="*/ 18097 w 258794"/>
                <a:gd name="connsiteY33" fmla="*/ 292513 h 891635"/>
                <a:gd name="connsiteX34" fmla="*/ 18097 w 258794"/>
                <a:gd name="connsiteY34" fmla="*/ 266319 h 891635"/>
                <a:gd name="connsiteX35" fmla="*/ 161544 w 258794"/>
                <a:gd name="connsiteY35" fmla="*/ 266319 h 891635"/>
                <a:gd name="connsiteX36" fmla="*/ 161544 w 258794"/>
                <a:gd name="connsiteY36" fmla="*/ 0 h 891635"/>
                <a:gd name="connsiteX37" fmla="*/ 187738 w 258794"/>
                <a:gd name="connsiteY37" fmla="*/ 0 h 891635"/>
                <a:gd name="connsiteX38" fmla="*/ 187738 w 258794"/>
                <a:gd name="connsiteY38" fmla="*/ 266224 h 891635"/>
                <a:gd name="connsiteX39" fmla="*/ 209074 w 258794"/>
                <a:gd name="connsiteY39" fmla="*/ 266224 h 891635"/>
                <a:gd name="connsiteX40" fmla="*/ 209074 w 258794"/>
                <a:gd name="connsiteY40" fmla="*/ 292418 h 891635"/>
                <a:gd name="connsiteX41" fmla="*/ 187738 w 258794"/>
                <a:gd name="connsiteY41" fmla="*/ 292418 h 891635"/>
                <a:gd name="connsiteX42" fmla="*/ 187738 w 258794"/>
                <a:gd name="connsiteY42" fmla="*/ 399383 h 891635"/>
                <a:gd name="connsiteX43" fmla="*/ 258794 w 258794"/>
                <a:gd name="connsiteY43" fmla="*/ 399383 h 891635"/>
                <a:gd name="connsiteX44" fmla="*/ 258794 w 258794"/>
                <a:gd name="connsiteY44" fmla="*/ 425577 h 891635"/>
                <a:gd name="connsiteX45" fmla="*/ 187738 w 258794"/>
                <a:gd name="connsiteY45" fmla="*/ 425577 h 891635"/>
                <a:gd name="connsiteX46" fmla="*/ 87535 w 258794"/>
                <a:gd name="connsiteY46" fmla="*/ 681419 h 891635"/>
                <a:gd name="connsiteX47" fmla="*/ 116110 w 258794"/>
                <a:gd name="connsiteY47" fmla="*/ 709994 h 891635"/>
                <a:gd name="connsiteX48" fmla="*/ 144685 w 258794"/>
                <a:gd name="connsiteY48" fmla="*/ 681419 h 891635"/>
                <a:gd name="connsiteX49" fmla="*/ 116110 w 258794"/>
                <a:gd name="connsiteY49" fmla="*/ 652844 h 891635"/>
                <a:gd name="connsiteX50" fmla="*/ 87535 w 258794"/>
                <a:gd name="connsiteY50" fmla="*/ 681419 h 891635"/>
                <a:gd name="connsiteX51" fmla="*/ 136779 w 258794"/>
                <a:gd name="connsiteY51" fmla="*/ 558832 h 891635"/>
                <a:gd name="connsiteX52" fmla="*/ 0 w 258794"/>
                <a:gd name="connsiteY52" fmla="*/ 558832 h 891635"/>
                <a:gd name="connsiteX53" fmla="*/ 0 w 258794"/>
                <a:gd name="connsiteY53" fmla="*/ 532638 h 891635"/>
                <a:gd name="connsiteX54" fmla="*/ 136779 w 258794"/>
                <a:gd name="connsiteY54" fmla="*/ 532638 h 891635"/>
                <a:gd name="connsiteX55" fmla="*/ 136779 w 258794"/>
                <a:gd name="connsiteY55" fmla="*/ 558832 h 891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258794" h="891635">
                  <a:moveTo>
                    <a:pt x="150305" y="225933"/>
                  </a:moveTo>
                  <a:lnTo>
                    <a:pt x="108490" y="225933"/>
                  </a:lnTo>
                  <a:lnTo>
                    <a:pt x="108490" y="199739"/>
                  </a:lnTo>
                  <a:lnTo>
                    <a:pt x="150305" y="199739"/>
                  </a:lnTo>
                  <a:lnTo>
                    <a:pt x="150305" y="225933"/>
                  </a:lnTo>
                  <a:close/>
                  <a:moveTo>
                    <a:pt x="187738" y="425672"/>
                  </a:moveTo>
                  <a:lnTo>
                    <a:pt x="187738" y="466058"/>
                  </a:lnTo>
                  <a:lnTo>
                    <a:pt x="213646" y="466058"/>
                  </a:lnTo>
                  <a:lnTo>
                    <a:pt x="213646" y="492252"/>
                  </a:lnTo>
                  <a:lnTo>
                    <a:pt x="187738" y="492252"/>
                  </a:lnTo>
                  <a:lnTo>
                    <a:pt x="187738" y="599218"/>
                  </a:lnTo>
                  <a:lnTo>
                    <a:pt x="218123" y="599218"/>
                  </a:lnTo>
                  <a:lnTo>
                    <a:pt x="218123" y="625412"/>
                  </a:lnTo>
                  <a:lnTo>
                    <a:pt x="187738" y="625412"/>
                  </a:lnTo>
                  <a:lnTo>
                    <a:pt x="187738" y="891635"/>
                  </a:lnTo>
                  <a:lnTo>
                    <a:pt x="161544" y="891635"/>
                  </a:lnTo>
                  <a:lnTo>
                    <a:pt x="161544" y="625412"/>
                  </a:lnTo>
                  <a:lnTo>
                    <a:pt x="135636" y="625412"/>
                  </a:lnTo>
                  <a:lnTo>
                    <a:pt x="135636" y="599218"/>
                  </a:lnTo>
                  <a:lnTo>
                    <a:pt x="161544" y="599218"/>
                  </a:lnTo>
                  <a:lnTo>
                    <a:pt x="161544" y="492252"/>
                  </a:lnTo>
                  <a:lnTo>
                    <a:pt x="18097" y="492252"/>
                  </a:lnTo>
                  <a:lnTo>
                    <a:pt x="18097" y="466058"/>
                  </a:lnTo>
                  <a:lnTo>
                    <a:pt x="161544" y="466058"/>
                  </a:lnTo>
                  <a:lnTo>
                    <a:pt x="161544" y="425672"/>
                  </a:lnTo>
                  <a:lnTo>
                    <a:pt x="90487" y="425672"/>
                  </a:lnTo>
                  <a:lnTo>
                    <a:pt x="90487" y="399479"/>
                  </a:lnTo>
                  <a:lnTo>
                    <a:pt x="161544" y="399479"/>
                  </a:lnTo>
                  <a:lnTo>
                    <a:pt x="161544" y="359093"/>
                  </a:lnTo>
                  <a:lnTo>
                    <a:pt x="36195" y="359093"/>
                  </a:lnTo>
                  <a:lnTo>
                    <a:pt x="36195" y="332899"/>
                  </a:lnTo>
                  <a:lnTo>
                    <a:pt x="161544" y="332899"/>
                  </a:lnTo>
                  <a:lnTo>
                    <a:pt x="161544" y="292513"/>
                  </a:lnTo>
                  <a:lnTo>
                    <a:pt x="18097" y="292513"/>
                  </a:lnTo>
                  <a:lnTo>
                    <a:pt x="18097" y="266319"/>
                  </a:lnTo>
                  <a:lnTo>
                    <a:pt x="161544" y="266319"/>
                  </a:lnTo>
                  <a:lnTo>
                    <a:pt x="161544" y="0"/>
                  </a:lnTo>
                  <a:lnTo>
                    <a:pt x="187738" y="0"/>
                  </a:lnTo>
                  <a:lnTo>
                    <a:pt x="187738" y="266224"/>
                  </a:lnTo>
                  <a:lnTo>
                    <a:pt x="209074" y="266224"/>
                  </a:lnTo>
                  <a:lnTo>
                    <a:pt x="209074" y="292418"/>
                  </a:lnTo>
                  <a:lnTo>
                    <a:pt x="187738" y="292418"/>
                  </a:lnTo>
                  <a:lnTo>
                    <a:pt x="187738" y="399383"/>
                  </a:lnTo>
                  <a:lnTo>
                    <a:pt x="258794" y="399383"/>
                  </a:lnTo>
                  <a:lnTo>
                    <a:pt x="258794" y="425577"/>
                  </a:lnTo>
                  <a:lnTo>
                    <a:pt x="187738" y="425577"/>
                  </a:lnTo>
                  <a:close/>
                  <a:moveTo>
                    <a:pt x="87535" y="681419"/>
                  </a:moveTo>
                  <a:lnTo>
                    <a:pt x="116110" y="709994"/>
                  </a:lnTo>
                  <a:lnTo>
                    <a:pt x="144685" y="681419"/>
                  </a:lnTo>
                  <a:lnTo>
                    <a:pt x="116110" y="652844"/>
                  </a:lnTo>
                  <a:lnTo>
                    <a:pt x="87535" y="681419"/>
                  </a:lnTo>
                  <a:close/>
                  <a:moveTo>
                    <a:pt x="136779" y="558832"/>
                  </a:moveTo>
                  <a:lnTo>
                    <a:pt x="0" y="558832"/>
                  </a:lnTo>
                  <a:lnTo>
                    <a:pt x="0" y="532638"/>
                  </a:lnTo>
                  <a:lnTo>
                    <a:pt x="136779" y="532638"/>
                  </a:lnTo>
                  <a:lnTo>
                    <a:pt x="136779" y="558832"/>
                  </a:lnTo>
                  <a:close/>
                </a:path>
              </a:pathLst>
            </a:custGeom>
            <a:solidFill>
              <a:schemeClr val="bg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1" name="Background graphics">
            <a:extLst>
              <a:ext uri="{FF2B5EF4-FFF2-40B4-BE49-F238E27FC236}">
                <a16:creationId xmlns:a16="http://schemas.microsoft.com/office/drawing/2014/main" id="{57CFD595-6E07-5856-526A-ED4ADAD7DE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8633016" y="0"/>
            <a:ext cx="3558984" cy="6858000"/>
            <a:chOff x="8633016" y="0"/>
            <a:chExt cx="3558984" cy="685800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B7C9D41C-E934-F2F5-EF55-03B94CDB1643}"/>
                </a:ext>
              </a:extLst>
            </p:cNvPr>
            <p:cNvSpPr/>
            <p:nvPr/>
          </p:nvSpPr>
          <p:spPr>
            <a:xfrm>
              <a:off x="10599174" y="0"/>
              <a:ext cx="1592826" cy="6858000"/>
            </a:xfrm>
            <a:prstGeom prst="rect">
              <a:avLst/>
            </a:prstGeom>
            <a:solidFill>
              <a:schemeClr val="tx2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Graphic 6">
              <a:extLst>
                <a:ext uri="{FF2B5EF4-FFF2-40B4-BE49-F238E27FC236}">
                  <a16:creationId xmlns:a16="http://schemas.microsoft.com/office/drawing/2014/main" id="{70837F0E-0544-1DBF-87C5-74C91915E53E}"/>
                </a:ext>
              </a:extLst>
            </p:cNvPr>
            <p:cNvSpPr/>
            <p:nvPr/>
          </p:nvSpPr>
          <p:spPr>
            <a:xfrm>
              <a:off x="8633016" y="0"/>
              <a:ext cx="2949384" cy="6858000"/>
            </a:xfrm>
            <a:custGeom>
              <a:avLst/>
              <a:gdLst>
                <a:gd name="connsiteX0" fmla="*/ 1713039 w 2949384"/>
                <a:gd name="connsiteY0" fmla="*/ 818198 h 6858000"/>
                <a:gd name="connsiteX1" fmla="*/ 1236091 w 2949384"/>
                <a:gd name="connsiteY1" fmla="*/ 818198 h 6858000"/>
                <a:gd name="connsiteX2" fmla="*/ 1236091 w 2949384"/>
                <a:gd name="connsiteY2" fmla="*/ 519239 h 6858000"/>
                <a:gd name="connsiteX3" fmla="*/ 1713039 w 2949384"/>
                <a:gd name="connsiteY3" fmla="*/ 519239 h 6858000"/>
                <a:gd name="connsiteX4" fmla="*/ 1713039 w 2949384"/>
                <a:gd name="connsiteY4" fmla="*/ 818198 h 6858000"/>
                <a:gd name="connsiteX5" fmla="*/ 2139125 w 2949384"/>
                <a:gd name="connsiteY5" fmla="*/ 3094609 h 6858000"/>
                <a:gd name="connsiteX6" fmla="*/ 2139125 w 2949384"/>
                <a:gd name="connsiteY6" fmla="*/ 3554413 h 6858000"/>
                <a:gd name="connsiteX7" fmla="*/ 2434209 w 2949384"/>
                <a:gd name="connsiteY7" fmla="*/ 3554413 h 6858000"/>
                <a:gd name="connsiteX8" fmla="*/ 2434209 w 2949384"/>
                <a:gd name="connsiteY8" fmla="*/ 3853244 h 6858000"/>
                <a:gd name="connsiteX9" fmla="*/ 2139125 w 2949384"/>
                <a:gd name="connsiteY9" fmla="*/ 3853244 h 6858000"/>
                <a:gd name="connsiteX10" fmla="*/ 2139125 w 2949384"/>
                <a:gd name="connsiteY10" fmla="*/ 5071936 h 6858000"/>
                <a:gd name="connsiteX11" fmla="*/ 2485708 w 2949384"/>
                <a:gd name="connsiteY11" fmla="*/ 5071936 h 6858000"/>
                <a:gd name="connsiteX12" fmla="*/ 2485708 w 2949384"/>
                <a:gd name="connsiteY12" fmla="*/ 5370640 h 6858000"/>
                <a:gd name="connsiteX13" fmla="*/ 2139125 w 2949384"/>
                <a:gd name="connsiteY13" fmla="*/ 5370640 h 6858000"/>
                <a:gd name="connsiteX14" fmla="*/ 2139125 w 2949384"/>
                <a:gd name="connsiteY14" fmla="*/ 6858000 h 6858000"/>
                <a:gd name="connsiteX15" fmla="*/ 1840294 w 2949384"/>
                <a:gd name="connsiteY15" fmla="*/ 6858000 h 6858000"/>
                <a:gd name="connsiteX16" fmla="*/ 1840294 w 2949384"/>
                <a:gd name="connsiteY16" fmla="*/ 5370640 h 6858000"/>
                <a:gd name="connsiteX17" fmla="*/ 1545336 w 2949384"/>
                <a:gd name="connsiteY17" fmla="*/ 5370640 h 6858000"/>
                <a:gd name="connsiteX18" fmla="*/ 1545336 w 2949384"/>
                <a:gd name="connsiteY18" fmla="*/ 5071936 h 6858000"/>
                <a:gd name="connsiteX19" fmla="*/ 1840294 w 2949384"/>
                <a:gd name="connsiteY19" fmla="*/ 5071936 h 6858000"/>
                <a:gd name="connsiteX20" fmla="*/ 1840294 w 2949384"/>
                <a:gd name="connsiteY20" fmla="*/ 3853244 h 6858000"/>
                <a:gd name="connsiteX21" fmla="*/ 206058 w 2949384"/>
                <a:gd name="connsiteY21" fmla="*/ 3853244 h 6858000"/>
                <a:gd name="connsiteX22" fmla="*/ 206058 w 2949384"/>
                <a:gd name="connsiteY22" fmla="*/ 3554413 h 6858000"/>
                <a:gd name="connsiteX23" fmla="*/ 1840294 w 2949384"/>
                <a:gd name="connsiteY23" fmla="*/ 3554413 h 6858000"/>
                <a:gd name="connsiteX24" fmla="*/ 1840294 w 2949384"/>
                <a:gd name="connsiteY24" fmla="*/ 3094609 h 6858000"/>
                <a:gd name="connsiteX25" fmla="*/ 1030161 w 2949384"/>
                <a:gd name="connsiteY25" fmla="*/ 3094609 h 6858000"/>
                <a:gd name="connsiteX26" fmla="*/ 1030161 w 2949384"/>
                <a:gd name="connsiteY26" fmla="*/ 2795651 h 6858000"/>
                <a:gd name="connsiteX27" fmla="*/ 1840294 w 2949384"/>
                <a:gd name="connsiteY27" fmla="*/ 2795651 h 6858000"/>
                <a:gd name="connsiteX28" fmla="*/ 1840294 w 2949384"/>
                <a:gd name="connsiteY28" fmla="*/ 2335721 h 6858000"/>
                <a:gd name="connsiteX29" fmla="*/ 412179 w 2949384"/>
                <a:gd name="connsiteY29" fmla="*/ 2335721 h 6858000"/>
                <a:gd name="connsiteX30" fmla="*/ 412179 w 2949384"/>
                <a:gd name="connsiteY30" fmla="*/ 2036763 h 6858000"/>
                <a:gd name="connsiteX31" fmla="*/ 1840294 w 2949384"/>
                <a:gd name="connsiteY31" fmla="*/ 2036763 h 6858000"/>
                <a:gd name="connsiteX32" fmla="*/ 1840294 w 2949384"/>
                <a:gd name="connsiteY32" fmla="*/ 1576959 h 6858000"/>
                <a:gd name="connsiteX33" fmla="*/ 206058 w 2949384"/>
                <a:gd name="connsiteY33" fmla="*/ 1576959 h 6858000"/>
                <a:gd name="connsiteX34" fmla="*/ 206058 w 2949384"/>
                <a:gd name="connsiteY34" fmla="*/ 1278128 h 6858000"/>
                <a:gd name="connsiteX35" fmla="*/ 1840294 w 2949384"/>
                <a:gd name="connsiteY35" fmla="*/ 1278128 h 6858000"/>
                <a:gd name="connsiteX36" fmla="*/ 1840294 w 2949384"/>
                <a:gd name="connsiteY36" fmla="*/ 0 h 6858000"/>
                <a:gd name="connsiteX37" fmla="*/ 2139125 w 2949384"/>
                <a:gd name="connsiteY37" fmla="*/ 0 h 6858000"/>
                <a:gd name="connsiteX38" fmla="*/ 2139125 w 2949384"/>
                <a:gd name="connsiteY38" fmla="*/ 1278128 h 6858000"/>
                <a:gd name="connsiteX39" fmla="*/ 2382838 w 2949384"/>
                <a:gd name="connsiteY39" fmla="*/ 1278128 h 6858000"/>
                <a:gd name="connsiteX40" fmla="*/ 2382838 w 2949384"/>
                <a:gd name="connsiteY40" fmla="*/ 1576959 h 6858000"/>
                <a:gd name="connsiteX41" fmla="*/ 2139125 w 2949384"/>
                <a:gd name="connsiteY41" fmla="*/ 1576959 h 6858000"/>
                <a:gd name="connsiteX42" fmla="*/ 2139125 w 2949384"/>
                <a:gd name="connsiteY42" fmla="*/ 2795651 h 6858000"/>
                <a:gd name="connsiteX43" fmla="*/ 2949385 w 2949384"/>
                <a:gd name="connsiteY43" fmla="*/ 2795651 h 6858000"/>
                <a:gd name="connsiteX44" fmla="*/ 2949385 w 2949384"/>
                <a:gd name="connsiteY44" fmla="*/ 3094609 h 6858000"/>
                <a:gd name="connsiteX45" fmla="*/ 2139125 w 2949384"/>
                <a:gd name="connsiteY45" fmla="*/ 3094609 h 6858000"/>
                <a:gd name="connsiteX46" fmla="*/ 997395 w 2949384"/>
                <a:gd name="connsiteY46" fmla="*/ 6009196 h 6858000"/>
                <a:gd name="connsiteX47" fmla="*/ 1323531 w 2949384"/>
                <a:gd name="connsiteY47" fmla="*/ 6335078 h 6858000"/>
                <a:gd name="connsiteX48" fmla="*/ 1649222 w 2949384"/>
                <a:gd name="connsiteY48" fmla="*/ 6009196 h 6858000"/>
                <a:gd name="connsiteX49" fmla="*/ 1323531 w 2949384"/>
                <a:gd name="connsiteY49" fmla="*/ 5683314 h 6858000"/>
                <a:gd name="connsiteX50" fmla="*/ 997395 w 2949384"/>
                <a:gd name="connsiteY50" fmla="*/ 6009196 h 6858000"/>
                <a:gd name="connsiteX51" fmla="*/ 1558608 w 2949384"/>
                <a:gd name="connsiteY51" fmla="*/ 4612005 h 6858000"/>
                <a:gd name="connsiteX52" fmla="*/ 0 w 2949384"/>
                <a:gd name="connsiteY52" fmla="*/ 4612005 h 6858000"/>
                <a:gd name="connsiteX53" fmla="*/ 0 w 2949384"/>
                <a:gd name="connsiteY53" fmla="*/ 4313047 h 6858000"/>
                <a:gd name="connsiteX54" fmla="*/ 1558608 w 2949384"/>
                <a:gd name="connsiteY54" fmla="*/ 4313047 h 6858000"/>
                <a:gd name="connsiteX55" fmla="*/ 1558608 w 2949384"/>
                <a:gd name="connsiteY55" fmla="*/ 4612005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2949384" h="6858000">
                  <a:moveTo>
                    <a:pt x="1713039" y="818198"/>
                  </a:moveTo>
                  <a:lnTo>
                    <a:pt x="1236091" y="818198"/>
                  </a:lnTo>
                  <a:lnTo>
                    <a:pt x="1236091" y="519239"/>
                  </a:lnTo>
                  <a:lnTo>
                    <a:pt x="1713039" y="519239"/>
                  </a:lnTo>
                  <a:lnTo>
                    <a:pt x="1713039" y="818198"/>
                  </a:lnTo>
                  <a:close/>
                  <a:moveTo>
                    <a:pt x="2139125" y="3094609"/>
                  </a:moveTo>
                  <a:lnTo>
                    <a:pt x="2139125" y="3554413"/>
                  </a:lnTo>
                  <a:lnTo>
                    <a:pt x="2434209" y="3554413"/>
                  </a:lnTo>
                  <a:lnTo>
                    <a:pt x="2434209" y="3853244"/>
                  </a:lnTo>
                  <a:lnTo>
                    <a:pt x="2139125" y="3853244"/>
                  </a:lnTo>
                  <a:lnTo>
                    <a:pt x="2139125" y="5071936"/>
                  </a:lnTo>
                  <a:lnTo>
                    <a:pt x="2485708" y="5071936"/>
                  </a:lnTo>
                  <a:lnTo>
                    <a:pt x="2485708" y="5370640"/>
                  </a:lnTo>
                  <a:lnTo>
                    <a:pt x="2139125" y="5370640"/>
                  </a:lnTo>
                  <a:lnTo>
                    <a:pt x="2139125" y="6858000"/>
                  </a:lnTo>
                  <a:lnTo>
                    <a:pt x="1840294" y="6858000"/>
                  </a:lnTo>
                  <a:lnTo>
                    <a:pt x="1840294" y="5370640"/>
                  </a:lnTo>
                  <a:lnTo>
                    <a:pt x="1545336" y="5370640"/>
                  </a:lnTo>
                  <a:lnTo>
                    <a:pt x="1545336" y="5071936"/>
                  </a:lnTo>
                  <a:lnTo>
                    <a:pt x="1840294" y="5071936"/>
                  </a:lnTo>
                  <a:lnTo>
                    <a:pt x="1840294" y="3853244"/>
                  </a:lnTo>
                  <a:lnTo>
                    <a:pt x="206058" y="3853244"/>
                  </a:lnTo>
                  <a:lnTo>
                    <a:pt x="206058" y="3554413"/>
                  </a:lnTo>
                  <a:lnTo>
                    <a:pt x="1840294" y="3554413"/>
                  </a:lnTo>
                  <a:lnTo>
                    <a:pt x="1840294" y="3094609"/>
                  </a:lnTo>
                  <a:lnTo>
                    <a:pt x="1030161" y="3094609"/>
                  </a:lnTo>
                  <a:lnTo>
                    <a:pt x="1030161" y="2795651"/>
                  </a:lnTo>
                  <a:lnTo>
                    <a:pt x="1840294" y="2795651"/>
                  </a:lnTo>
                  <a:lnTo>
                    <a:pt x="1840294" y="2335721"/>
                  </a:lnTo>
                  <a:lnTo>
                    <a:pt x="412179" y="2335721"/>
                  </a:lnTo>
                  <a:lnTo>
                    <a:pt x="412179" y="2036763"/>
                  </a:lnTo>
                  <a:lnTo>
                    <a:pt x="1840294" y="2036763"/>
                  </a:lnTo>
                  <a:lnTo>
                    <a:pt x="1840294" y="1576959"/>
                  </a:lnTo>
                  <a:lnTo>
                    <a:pt x="206058" y="1576959"/>
                  </a:lnTo>
                  <a:lnTo>
                    <a:pt x="206058" y="1278128"/>
                  </a:lnTo>
                  <a:lnTo>
                    <a:pt x="1840294" y="1278128"/>
                  </a:lnTo>
                  <a:lnTo>
                    <a:pt x="1840294" y="0"/>
                  </a:lnTo>
                  <a:lnTo>
                    <a:pt x="2139125" y="0"/>
                  </a:lnTo>
                  <a:lnTo>
                    <a:pt x="2139125" y="1278128"/>
                  </a:lnTo>
                  <a:lnTo>
                    <a:pt x="2382838" y="1278128"/>
                  </a:lnTo>
                  <a:lnTo>
                    <a:pt x="2382838" y="1576959"/>
                  </a:lnTo>
                  <a:lnTo>
                    <a:pt x="2139125" y="1576959"/>
                  </a:lnTo>
                  <a:lnTo>
                    <a:pt x="2139125" y="2795651"/>
                  </a:lnTo>
                  <a:lnTo>
                    <a:pt x="2949385" y="2795651"/>
                  </a:lnTo>
                  <a:lnTo>
                    <a:pt x="2949385" y="3094609"/>
                  </a:lnTo>
                  <a:lnTo>
                    <a:pt x="2139125" y="3094609"/>
                  </a:lnTo>
                  <a:close/>
                  <a:moveTo>
                    <a:pt x="997395" y="6009196"/>
                  </a:moveTo>
                  <a:lnTo>
                    <a:pt x="1323531" y="6335078"/>
                  </a:lnTo>
                  <a:lnTo>
                    <a:pt x="1649222" y="6009196"/>
                  </a:lnTo>
                  <a:lnTo>
                    <a:pt x="1323531" y="5683314"/>
                  </a:lnTo>
                  <a:lnTo>
                    <a:pt x="997395" y="6009196"/>
                  </a:lnTo>
                  <a:close/>
                  <a:moveTo>
                    <a:pt x="1558608" y="4612005"/>
                  </a:moveTo>
                  <a:lnTo>
                    <a:pt x="0" y="4612005"/>
                  </a:lnTo>
                  <a:lnTo>
                    <a:pt x="0" y="4313047"/>
                  </a:lnTo>
                  <a:lnTo>
                    <a:pt x="1558608" y="4313047"/>
                  </a:lnTo>
                  <a:lnTo>
                    <a:pt x="1558608" y="4612005"/>
                  </a:lnTo>
                  <a:close/>
                </a:path>
              </a:pathLst>
            </a:custGeom>
            <a:solidFill>
              <a:schemeClr val="bg2"/>
            </a:solidFill>
            <a:ln w="63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2775" y="2469389"/>
            <a:ext cx="7253031" cy="1495794"/>
          </a:xfrm>
        </p:spPr>
        <p:txBody>
          <a:bodyPr anchor="b"/>
          <a:lstStyle>
            <a:lvl1pPr algn="l">
              <a:lnSpc>
                <a:spcPct val="90000"/>
              </a:lnSpc>
              <a:defRPr sz="5400" baseline="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2774" y="4172464"/>
            <a:ext cx="7253031" cy="398571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marL="0" indent="0">
              <a:buNone/>
              <a:defRPr lang="en-GB" sz="2800" b="0" spc="0" dirty="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1pPr>
          </a:lstStyle>
          <a:p>
            <a:pPr lvl="0">
              <a:lnSpc>
                <a:spcPct val="90000"/>
              </a:lnSpc>
              <a:spcBef>
                <a:spcPct val="0"/>
              </a:spcBef>
            </a:pPr>
            <a:r>
              <a:rPr lang="en-US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49683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 xmlns:adec="http://schemas.microsoft.com/office/drawing/2017/decorative" xmlns:a16="http://schemas.microsoft.com/office/drawing/2014/main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Two Subheading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3339" y="479425"/>
            <a:ext cx="10969626" cy="55399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9401882-BFA3-37D3-7E37-F9127DDAA20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12774" y="1195161"/>
            <a:ext cx="5374621" cy="341632"/>
          </a:xfrm>
          <a:prstGeom prst="rect">
            <a:avLst/>
          </a:prstGeom>
        </p:spPr>
        <p:txBody>
          <a:bodyPr vert="horz" wrap="square" lIns="0" tIns="0" rIns="144000" bIns="0" rtlCol="0" anchor="t" anchorCtr="0">
            <a:noAutofit/>
          </a:bodyPr>
          <a:lstStyle>
            <a:lvl1pPr marL="0" indent="0">
              <a:buNone/>
              <a:defRPr lang="en-US" sz="2400" b="1" spc="0" dirty="0">
                <a:solidFill>
                  <a:schemeClr val="tx2"/>
                </a:solidFill>
                <a:latin typeface="Source Sans Pro Semibold" panose="020B0603030403020204" pitchFamily="34" charset="0"/>
                <a:ea typeface="+mj-ea"/>
                <a:cs typeface="+mj-cs"/>
              </a:defRPr>
            </a:lvl1pPr>
          </a:lstStyle>
          <a:p>
            <a:pPr lvl="0">
              <a:lnSpc>
                <a:spcPct val="90000"/>
              </a:lnSpc>
              <a:spcBef>
                <a:spcPct val="0"/>
              </a:spcBef>
            </a:pPr>
            <a:r>
              <a:rPr lang="en-US" dirty="0"/>
              <a:t>Click to insert subheading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35D47925-5336-F228-8E90-52E6E5F771B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13200" y="1736725"/>
            <a:ext cx="5375398" cy="4176825"/>
          </a:xfrm>
          <a:prstGeom prst="rect">
            <a:avLst/>
          </a:prstGeom>
        </p:spPr>
        <p:txBody>
          <a:bodyPr rIns="14400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242202C5-06F0-945C-9654-D7A3F9D1586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08344" y="1195161"/>
            <a:ext cx="5374621" cy="341632"/>
          </a:xfrm>
          <a:prstGeom prst="rect">
            <a:avLst/>
          </a:prstGeom>
        </p:spPr>
        <p:txBody>
          <a:bodyPr vert="horz" wrap="square" lIns="0" tIns="0" rIns="144000" bIns="0" rtlCol="0" anchor="t" anchorCtr="0">
            <a:noAutofit/>
          </a:bodyPr>
          <a:lstStyle>
            <a:lvl1pPr marL="0" indent="0">
              <a:buNone/>
              <a:defRPr lang="en-US" sz="2400" b="1" spc="0" dirty="0">
                <a:solidFill>
                  <a:schemeClr val="tx2"/>
                </a:solidFill>
                <a:latin typeface="Source Sans Pro Semibold" panose="020B0603030403020204" pitchFamily="34" charset="0"/>
                <a:ea typeface="+mj-ea"/>
                <a:cs typeface="+mj-cs"/>
              </a:defRPr>
            </a:lvl1pPr>
          </a:lstStyle>
          <a:p>
            <a:pPr lvl="0">
              <a:lnSpc>
                <a:spcPct val="90000"/>
              </a:lnSpc>
              <a:spcBef>
                <a:spcPct val="0"/>
              </a:spcBef>
            </a:pPr>
            <a:r>
              <a:rPr lang="en-US" dirty="0"/>
              <a:t>Click to insert subheading</a:t>
            </a:r>
          </a:p>
        </p:txBody>
      </p:sp>
      <p:sp>
        <p:nvSpPr>
          <p:cNvPr id="5" name="Text Placeholder 12">
            <a:extLst>
              <a:ext uri="{FF2B5EF4-FFF2-40B4-BE49-F238E27FC236}">
                <a16:creationId xmlns:a16="http://schemas.microsoft.com/office/drawing/2014/main" id="{6AC0176A-10D1-37F1-6216-3039AF0B137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07567" y="1736725"/>
            <a:ext cx="5375398" cy="4176825"/>
          </a:xfrm>
          <a:prstGeom prst="rect">
            <a:avLst/>
          </a:prstGeom>
        </p:spPr>
        <p:txBody>
          <a:bodyPr rIns="14400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591A0A9-0520-A82D-E1B7-0FD583340DC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0186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 xmlns:a16="http://schemas.microsoft.com/office/drawing/2014/main" xmlns:p15="http://schemas.microsoft.com/office/powerpoint/2012/main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5" orient="horz" pos="749" userDrawn="1">
          <p15:clr>
            <a:srgbClr val="A4A3A4"/>
          </p15:clr>
        </p15:guide>
        <p15:guide id="6" pos="3772" userDrawn="1">
          <p15:clr>
            <a:srgbClr val="A4A3A4"/>
          </p15:clr>
        </p15:guide>
        <p15:guide id="7" pos="3908" userDrawn="1">
          <p15:clr>
            <a:srgbClr val="A4A3A4"/>
          </p15:clr>
        </p15:guide>
        <p15:guide id="8" orient="horz" pos="1094" userDrawn="1">
          <p15:clr>
            <a:srgbClr val="A4A3A4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Three Subheading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774" y="479425"/>
            <a:ext cx="10969626" cy="55399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9401882-BFA3-37D3-7E37-F9127DDAA20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12774" y="1195161"/>
            <a:ext cx="3498361" cy="341632"/>
          </a:xfrm>
          <a:prstGeom prst="rect">
            <a:avLst/>
          </a:prstGeom>
        </p:spPr>
        <p:txBody>
          <a:bodyPr vert="horz" wrap="square" lIns="0" tIns="0" rIns="144000" bIns="0" rtlCol="0" anchor="t" anchorCtr="0">
            <a:noAutofit/>
          </a:bodyPr>
          <a:lstStyle>
            <a:lvl1pPr marL="0" indent="0">
              <a:buNone/>
              <a:defRPr lang="en-US" sz="2400" b="1" spc="0" dirty="0">
                <a:solidFill>
                  <a:schemeClr val="tx2"/>
                </a:solidFill>
                <a:latin typeface="Source Sans Pro Semibold" panose="020B0603030403020204" pitchFamily="34" charset="0"/>
                <a:ea typeface="+mj-ea"/>
                <a:cs typeface="+mj-cs"/>
              </a:defRPr>
            </a:lvl1pPr>
          </a:lstStyle>
          <a:p>
            <a:pPr lvl="0">
              <a:lnSpc>
                <a:spcPct val="90000"/>
              </a:lnSpc>
              <a:spcBef>
                <a:spcPct val="0"/>
              </a:spcBef>
            </a:pPr>
            <a:r>
              <a:rPr lang="en-US" dirty="0"/>
              <a:t>Subheading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35D47925-5336-F228-8E90-52E6E5F771B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13200" y="1736725"/>
            <a:ext cx="3498866" cy="4176825"/>
          </a:xfrm>
          <a:prstGeom prst="rect">
            <a:avLst/>
          </a:prstGeom>
        </p:spPr>
        <p:txBody>
          <a:bodyPr rIns="14400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242202C5-06F0-945C-9654-D7A3F9D1586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42777" y="1195161"/>
            <a:ext cx="3509620" cy="341632"/>
          </a:xfrm>
          <a:prstGeom prst="rect">
            <a:avLst/>
          </a:prstGeom>
        </p:spPr>
        <p:txBody>
          <a:bodyPr vert="horz" wrap="square" lIns="0" tIns="0" rIns="144000" bIns="0" rtlCol="0" anchor="t" anchorCtr="0">
            <a:noAutofit/>
          </a:bodyPr>
          <a:lstStyle>
            <a:lvl1pPr marL="0" indent="0">
              <a:buNone/>
              <a:defRPr lang="en-US" sz="2400" b="1" spc="0" dirty="0">
                <a:solidFill>
                  <a:schemeClr val="tx2"/>
                </a:solidFill>
                <a:latin typeface="Source Sans Pro Semibold" panose="020B0603030403020204" pitchFamily="34" charset="0"/>
                <a:ea typeface="+mj-ea"/>
                <a:cs typeface="+mj-cs"/>
              </a:defRPr>
            </a:lvl1pPr>
          </a:lstStyle>
          <a:p>
            <a:pPr lvl="0">
              <a:lnSpc>
                <a:spcPct val="90000"/>
              </a:lnSpc>
              <a:spcBef>
                <a:spcPct val="0"/>
              </a:spcBef>
            </a:pPr>
            <a:r>
              <a:rPr lang="en-US" dirty="0"/>
              <a:t>Subheading</a:t>
            </a:r>
          </a:p>
        </p:txBody>
      </p:sp>
      <p:sp>
        <p:nvSpPr>
          <p:cNvPr id="5" name="Text Placeholder 12">
            <a:extLst>
              <a:ext uri="{FF2B5EF4-FFF2-40B4-BE49-F238E27FC236}">
                <a16:creationId xmlns:a16="http://schemas.microsoft.com/office/drawing/2014/main" id="{6AC0176A-10D1-37F1-6216-3039AF0B137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342777" y="1736725"/>
            <a:ext cx="3509620" cy="4176825"/>
          </a:xfrm>
          <a:prstGeom prst="rect">
            <a:avLst/>
          </a:prstGeom>
        </p:spPr>
        <p:txBody>
          <a:bodyPr rIns="14400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20AB00B2-BFC9-67B6-A0A5-03D8673FD01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084038" y="1195161"/>
            <a:ext cx="3498361" cy="341632"/>
          </a:xfrm>
          <a:prstGeom prst="rect">
            <a:avLst/>
          </a:prstGeom>
        </p:spPr>
        <p:txBody>
          <a:bodyPr vert="horz" wrap="square" lIns="0" tIns="0" rIns="144000" bIns="0" rtlCol="0" anchor="t" anchorCtr="0">
            <a:noAutofit/>
          </a:bodyPr>
          <a:lstStyle>
            <a:lvl1pPr marL="0" indent="0">
              <a:buNone/>
              <a:defRPr lang="en-US" sz="2400" b="1" spc="0" dirty="0">
                <a:solidFill>
                  <a:schemeClr val="tx2"/>
                </a:solidFill>
                <a:latin typeface="Source Sans Pro Semibold" panose="020B0603030403020204" pitchFamily="34" charset="0"/>
                <a:ea typeface="+mj-ea"/>
                <a:cs typeface="+mj-cs"/>
              </a:defRPr>
            </a:lvl1pPr>
          </a:lstStyle>
          <a:p>
            <a:pPr lvl="0">
              <a:lnSpc>
                <a:spcPct val="90000"/>
              </a:lnSpc>
              <a:spcBef>
                <a:spcPct val="0"/>
              </a:spcBef>
            </a:pPr>
            <a:r>
              <a:rPr lang="en-US" dirty="0"/>
              <a:t>Subheading</a:t>
            </a:r>
          </a:p>
        </p:txBody>
      </p:sp>
      <p:sp>
        <p:nvSpPr>
          <p:cNvPr id="12" name="Text Placeholder 12">
            <a:extLst>
              <a:ext uri="{FF2B5EF4-FFF2-40B4-BE49-F238E27FC236}">
                <a16:creationId xmlns:a16="http://schemas.microsoft.com/office/drawing/2014/main" id="{6AF1AE7D-7B4B-1705-ACAA-1277CBE9BC4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084038" y="1736725"/>
            <a:ext cx="3498361" cy="4176825"/>
          </a:xfrm>
          <a:prstGeom prst="rect">
            <a:avLst/>
          </a:prstGeom>
        </p:spPr>
        <p:txBody>
          <a:bodyPr rIns="14400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591A0A9-0520-A82D-E1B7-0FD583340DC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3801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 xmlns:a16="http://schemas.microsoft.com/office/drawing/2014/main" xmlns:p15="http://schemas.microsoft.com/office/powerpoint/2012/main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7" orient="horz" pos="749" userDrawn="1">
          <p15:clr>
            <a:srgbClr val="A4A3A4"/>
          </p15:clr>
        </p15:guide>
        <p15:guide id="8" pos="2593" userDrawn="1">
          <p15:clr>
            <a:srgbClr val="A4A3A4"/>
          </p15:clr>
        </p15:guide>
        <p15:guide id="9" pos="2729" userDrawn="1">
          <p15:clr>
            <a:srgbClr val="A4A3A4"/>
          </p15:clr>
        </p15:guide>
        <p15:guide id="10" pos="4951" userDrawn="1">
          <p15:clr>
            <a:srgbClr val="A4A3A4"/>
          </p15:clr>
        </p15:guide>
        <p15:guide id="11" pos="5087" userDrawn="1">
          <p15:clr>
            <a:srgbClr val="A4A3A4"/>
          </p15:clr>
        </p15:guide>
        <p15:guide id="12" orient="horz" pos="1094" userDrawn="1">
          <p15:clr>
            <a:srgbClr val="A4A3A4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heading, Conten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3339" y="479425"/>
            <a:ext cx="5374056" cy="55399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9401882-BFA3-37D3-7E37-F9127DDAA20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12774" y="1736725"/>
            <a:ext cx="5374621" cy="341632"/>
          </a:xfrm>
          <a:prstGeom prst="rect">
            <a:avLst/>
          </a:prstGeom>
        </p:spPr>
        <p:txBody>
          <a:bodyPr vert="horz" wrap="square" lIns="0" tIns="0" rIns="144000" bIns="0" rtlCol="0" anchor="t" anchorCtr="0">
            <a:noAutofit/>
          </a:bodyPr>
          <a:lstStyle>
            <a:lvl1pPr marL="0" indent="0">
              <a:buNone/>
              <a:defRPr lang="en-US" sz="2400" b="1" spc="0" dirty="0">
                <a:solidFill>
                  <a:schemeClr val="tx2"/>
                </a:solidFill>
                <a:latin typeface="Source Sans Pro Semibold" panose="020B0603030403020204" pitchFamily="34" charset="0"/>
                <a:ea typeface="+mj-ea"/>
                <a:cs typeface="+mj-cs"/>
              </a:defRPr>
            </a:lvl1pPr>
          </a:lstStyle>
          <a:p>
            <a:pPr lvl="0">
              <a:lnSpc>
                <a:spcPct val="90000"/>
              </a:lnSpc>
              <a:spcBef>
                <a:spcPct val="0"/>
              </a:spcBef>
            </a:pPr>
            <a:r>
              <a:rPr lang="en-US" dirty="0"/>
              <a:t>Subheading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35D47925-5336-F228-8E90-52E6E5F771B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13200" y="2241550"/>
            <a:ext cx="5375398" cy="3672000"/>
          </a:xfrm>
          <a:prstGeom prst="rect">
            <a:avLst/>
          </a:prstGeom>
        </p:spPr>
        <p:txBody>
          <a:bodyPr rIns="14400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591A0A9-0520-A82D-E1B7-0FD583340DC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12774" y="6216878"/>
            <a:ext cx="5375276" cy="21544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Picture Placeholder 17">
            <a:extLst>
              <a:ext uri="{FF2B5EF4-FFF2-40B4-BE49-F238E27FC236}">
                <a16:creationId xmlns:a16="http://schemas.microsoft.com/office/drawing/2014/main" id="{F88CAA6A-1B54-50DF-B118-FCCC00E492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203403" y="0"/>
            <a:ext cx="5988595" cy="6858000"/>
          </a:xfrm>
          <a:prstGeom prst="rect">
            <a:avLst/>
          </a:prstGeom>
          <a:solidFill>
            <a:schemeClr val="tx1">
              <a:alpha val="20000"/>
            </a:schemeClr>
          </a:solidFill>
        </p:spPr>
        <p:txBody>
          <a:bodyPr wrap="square" rIns="612000" anchor="ctr">
            <a:noAutofit/>
          </a:bodyPr>
          <a:lstStyle>
            <a:lvl1pPr marL="0" indent="0" algn="r">
              <a:buNone/>
              <a:defRPr/>
            </a:lvl1pPr>
          </a:lstStyle>
          <a:p>
            <a:r>
              <a:rPr lang="en-GB" dirty="0"/>
              <a:t>Drag and drop image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2427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 xmlns:a16="http://schemas.microsoft.com/office/drawing/2014/main" xmlns:adec="http://schemas.microsoft.com/office/drawing/2017/decorative" xmlns:p15="http://schemas.microsoft.com/office/powerpoint/2012/main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5" orient="horz" pos="1412" userDrawn="1">
          <p15:clr>
            <a:srgbClr val="A4A3A4"/>
          </p15:clr>
        </p15:guide>
        <p15:guide id="6" pos="3772" userDrawn="1">
          <p15:clr>
            <a:srgbClr val="A4A3A4"/>
          </p15:clr>
        </p15:guide>
        <p15:guide id="7" pos="3908" userDrawn="1">
          <p15:clr>
            <a:srgbClr val="A4A3A4"/>
          </p15:clr>
        </p15:guide>
        <p15:guide id="8" orient="horz" pos="1094" userDrawn="1">
          <p15:clr>
            <a:srgbClr val="A4A3A4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p Image,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7">
            <a:extLst>
              <a:ext uri="{FF2B5EF4-FFF2-40B4-BE49-F238E27FC236}">
                <a16:creationId xmlns:a16="http://schemas.microsoft.com/office/drawing/2014/main" id="{F88CAA6A-1B54-50DF-B118-FCCC00E492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" y="0"/>
            <a:ext cx="12191998" cy="2286000"/>
          </a:xfrm>
          <a:prstGeom prst="rect">
            <a:avLst/>
          </a:prstGeom>
          <a:solidFill>
            <a:schemeClr val="tx1">
              <a:alpha val="20000"/>
            </a:schemeClr>
          </a:solidFill>
        </p:spPr>
        <p:txBody>
          <a:bodyPr wrap="square" rIns="612000" anchor="ctr">
            <a:noAutofit/>
          </a:bodyPr>
          <a:lstStyle>
            <a:lvl1pPr marL="0" indent="0" algn="r">
              <a:buNone/>
              <a:defRPr/>
            </a:lvl1pPr>
          </a:lstStyle>
          <a:p>
            <a:r>
              <a:rPr lang="en-GB" dirty="0"/>
              <a:t>Drag and drop image here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3339" y="2762250"/>
            <a:ext cx="5073086" cy="55399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35D47925-5336-F228-8E90-52E6E5F771B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07002" y="2762250"/>
            <a:ext cx="5375398" cy="3151188"/>
          </a:xfrm>
          <a:prstGeom prst="rect">
            <a:avLst/>
          </a:prstGeom>
        </p:spPr>
        <p:txBody>
          <a:bodyPr rIns="14400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591A0A9-0520-A82D-E1B7-0FD583340DC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12774" y="6216878"/>
            <a:ext cx="5375276" cy="215444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8754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 xmlns:a16="http://schemas.microsoft.com/office/drawing/2014/main" xmlns:adec="http://schemas.microsoft.com/office/drawing/2017/decorative" xmlns:p15="http://schemas.microsoft.com/office/powerpoint/2012/main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5" orient="horz" pos="1434" userDrawn="1">
          <p15:clr>
            <a:srgbClr val="A4A3A4"/>
          </p15:clr>
        </p15:guide>
        <p15:guide id="6" pos="3582" userDrawn="1">
          <p15:clr>
            <a:srgbClr val="A4A3A4"/>
          </p15:clr>
        </p15:guide>
        <p15:guide id="7" pos="3908" userDrawn="1">
          <p15:clr>
            <a:srgbClr val="A4A3A4"/>
          </p15:clr>
        </p15:guide>
        <p15:guide id="8" orient="horz" pos="1740" userDrawn="1">
          <p15:clr>
            <a:srgbClr val="A4A3A4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mage Only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6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10000"/>
            </a:schemeClr>
          </a:solidFill>
        </p:spPr>
        <p:txBody>
          <a:bodyPr lIns="0" tIns="0" anchor="ctr"/>
          <a:lstStyle>
            <a:lvl1pPr marL="0" indent="0" algn="ctr">
              <a:buNone/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GB" dirty="0"/>
              <a:t>Insert image here</a:t>
            </a:r>
          </a:p>
        </p:txBody>
      </p:sp>
    </p:spTree>
    <p:extLst>
      <p:ext uri="{BB962C8B-B14F-4D97-AF65-F5344CB8AC3E}">
        <p14:creationId xmlns:p14="http://schemas.microsoft.com/office/powerpoint/2010/main" val="3561086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 xmlns:adec="http://schemas.microsoft.com/office/drawing/2017/decorative">
      <p:transition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vider Slide Navy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Background graphic">
            <a:extLst>
              <a:ext uri="{FF2B5EF4-FFF2-40B4-BE49-F238E27FC236}">
                <a16:creationId xmlns:a16="http://schemas.microsoft.com/office/drawing/2014/main" id="{8CAF0025-2CF2-247E-9196-254D681D68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633016" y="0"/>
            <a:ext cx="2949384" cy="6858000"/>
          </a:xfrm>
          <a:custGeom>
            <a:avLst/>
            <a:gdLst>
              <a:gd name="connsiteX0" fmla="*/ 1713039 w 2949384"/>
              <a:gd name="connsiteY0" fmla="*/ 818198 h 6858000"/>
              <a:gd name="connsiteX1" fmla="*/ 1236091 w 2949384"/>
              <a:gd name="connsiteY1" fmla="*/ 818198 h 6858000"/>
              <a:gd name="connsiteX2" fmla="*/ 1236091 w 2949384"/>
              <a:gd name="connsiteY2" fmla="*/ 519239 h 6858000"/>
              <a:gd name="connsiteX3" fmla="*/ 1713039 w 2949384"/>
              <a:gd name="connsiteY3" fmla="*/ 519239 h 6858000"/>
              <a:gd name="connsiteX4" fmla="*/ 1713039 w 2949384"/>
              <a:gd name="connsiteY4" fmla="*/ 818198 h 6858000"/>
              <a:gd name="connsiteX5" fmla="*/ 2139125 w 2949384"/>
              <a:gd name="connsiteY5" fmla="*/ 3094609 h 6858000"/>
              <a:gd name="connsiteX6" fmla="*/ 2139125 w 2949384"/>
              <a:gd name="connsiteY6" fmla="*/ 3554413 h 6858000"/>
              <a:gd name="connsiteX7" fmla="*/ 2434209 w 2949384"/>
              <a:gd name="connsiteY7" fmla="*/ 3554413 h 6858000"/>
              <a:gd name="connsiteX8" fmla="*/ 2434209 w 2949384"/>
              <a:gd name="connsiteY8" fmla="*/ 3853244 h 6858000"/>
              <a:gd name="connsiteX9" fmla="*/ 2139125 w 2949384"/>
              <a:gd name="connsiteY9" fmla="*/ 3853244 h 6858000"/>
              <a:gd name="connsiteX10" fmla="*/ 2139125 w 2949384"/>
              <a:gd name="connsiteY10" fmla="*/ 5071936 h 6858000"/>
              <a:gd name="connsiteX11" fmla="*/ 2485708 w 2949384"/>
              <a:gd name="connsiteY11" fmla="*/ 5071936 h 6858000"/>
              <a:gd name="connsiteX12" fmla="*/ 2485708 w 2949384"/>
              <a:gd name="connsiteY12" fmla="*/ 5370640 h 6858000"/>
              <a:gd name="connsiteX13" fmla="*/ 2139125 w 2949384"/>
              <a:gd name="connsiteY13" fmla="*/ 5370640 h 6858000"/>
              <a:gd name="connsiteX14" fmla="*/ 2139125 w 2949384"/>
              <a:gd name="connsiteY14" fmla="*/ 6858000 h 6858000"/>
              <a:gd name="connsiteX15" fmla="*/ 1840294 w 2949384"/>
              <a:gd name="connsiteY15" fmla="*/ 6858000 h 6858000"/>
              <a:gd name="connsiteX16" fmla="*/ 1840294 w 2949384"/>
              <a:gd name="connsiteY16" fmla="*/ 5370640 h 6858000"/>
              <a:gd name="connsiteX17" fmla="*/ 1545336 w 2949384"/>
              <a:gd name="connsiteY17" fmla="*/ 5370640 h 6858000"/>
              <a:gd name="connsiteX18" fmla="*/ 1545336 w 2949384"/>
              <a:gd name="connsiteY18" fmla="*/ 5071936 h 6858000"/>
              <a:gd name="connsiteX19" fmla="*/ 1840294 w 2949384"/>
              <a:gd name="connsiteY19" fmla="*/ 5071936 h 6858000"/>
              <a:gd name="connsiteX20" fmla="*/ 1840294 w 2949384"/>
              <a:gd name="connsiteY20" fmla="*/ 3853244 h 6858000"/>
              <a:gd name="connsiteX21" fmla="*/ 206058 w 2949384"/>
              <a:gd name="connsiteY21" fmla="*/ 3853244 h 6858000"/>
              <a:gd name="connsiteX22" fmla="*/ 206058 w 2949384"/>
              <a:gd name="connsiteY22" fmla="*/ 3554413 h 6858000"/>
              <a:gd name="connsiteX23" fmla="*/ 1840294 w 2949384"/>
              <a:gd name="connsiteY23" fmla="*/ 3554413 h 6858000"/>
              <a:gd name="connsiteX24" fmla="*/ 1840294 w 2949384"/>
              <a:gd name="connsiteY24" fmla="*/ 3094609 h 6858000"/>
              <a:gd name="connsiteX25" fmla="*/ 1030161 w 2949384"/>
              <a:gd name="connsiteY25" fmla="*/ 3094609 h 6858000"/>
              <a:gd name="connsiteX26" fmla="*/ 1030161 w 2949384"/>
              <a:gd name="connsiteY26" fmla="*/ 2795651 h 6858000"/>
              <a:gd name="connsiteX27" fmla="*/ 1840294 w 2949384"/>
              <a:gd name="connsiteY27" fmla="*/ 2795651 h 6858000"/>
              <a:gd name="connsiteX28" fmla="*/ 1840294 w 2949384"/>
              <a:gd name="connsiteY28" fmla="*/ 2335721 h 6858000"/>
              <a:gd name="connsiteX29" fmla="*/ 412179 w 2949384"/>
              <a:gd name="connsiteY29" fmla="*/ 2335721 h 6858000"/>
              <a:gd name="connsiteX30" fmla="*/ 412179 w 2949384"/>
              <a:gd name="connsiteY30" fmla="*/ 2036763 h 6858000"/>
              <a:gd name="connsiteX31" fmla="*/ 1840294 w 2949384"/>
              <a:gd name="connsiteY31" fmla="*/ 2036763 h 6858000"/>
              <a:gd name="connsiteX32" fmla="*/ 1840294 w 2949384"/>
              <a:gd name="connsiteY32" fmla="*/ 1576959 h 6858000"/>
              <a:gd name="connsiteX33" fmla="*/ 206058 w 2949384"/>
              <a:gd name="connsiteY33" fmla="*/ 1576959 h 6858000"/>
              <a:gd name="connsiteX34" fmla="*/ 206058 w 2949384"/>
              <a:gd name="connsiteY34" fmla="*/ 1278128 h 6858000"/>
              <a:gd name="connsiteX35" fmla="*/ 1840294 w 2949384"/>
              <a:gd name="connsiteY35" fmla="*/ 1278128 h 6858000"/>
              <a:gd name="connsiteX36" fmla="*/ 1840294 w 2949384"/>
              <a:gd name="connsiteY36" fmla="*/ 0 h 6858000"/>
              <a:gd name="connsiteX37" fmla="*/ 2139125 w 2949384"/>
              <a:gd name="connsiteY37" fmla="*/ 0 h 6858000"/>
              <a:gd name="connsiteX38" fmla="*/ 2139125 w 2949384"/>
              <a:gd name="connsiteY38" fmla="*/ 1278128 h 6858000"/>
              <a:gd name="connsiteX39" fmla="*/ 2382838 w 2949384"/>
              <a:gd name="connsiteY39" fmla="*/ 1278128 h 6858000"/>
              <a:gd name="connsiteX40" fmla="*/ 2382838 w 2949384"/>
              <a:gd name="connsiteY40" fmla="*/ 1576959 h 6858000"/>
              <a:gd name="connsiteX41" fmla="*/ 2139125 w 2949384"/>
              <a:gd name="connsiteY41" fmla="*/ 1576959 h 6858000"/>
              <a:gd name="connsiteX42" fmla="*/ 2139125 w 2949384"/>
              <a:gd name="connsiteY42" fmla="*/ 2795651 h 6858000"/>
              <a:gd name="connsiteX43" fmla="*/ 2949385 w 2949384"/>
              <a:gd name="connsiteY43" fmla="*/ 2795651 h 6858000"/>
              <a:gd name="connsiteX44" fmla="*/ 2949385 w 2949384"/>
              <a:gd name="connsiteY44" fmla="*/ 3094609 h 6858000"/>
              <a:gd name="connsiteX45" fmla="*/ 2139125 w 2949384"/>
              <a:gd name="connsiteY45" fmla="*/ 3094609 h 6858000"/>
              <a:gd name="connsiteX46" fmla="*/ 997395 w 2949384"/>
              <a:gd name="connsiteY46" fmla="*/ 6009196 h 6858000"/>
              <a:gd name="connsiteX47" fmla="*/ 1323531 w 2949384"/>
              <a:gd name="connsiteY47" fmla="*/ 6335078 h 6858000"/>
              <a:gd name="connsiteX48" fmla="*/ 1649222 w 2949384"/>
              <a:gd name="connsiteY48" fmla="*/ 6009196 h 6858000"/>
              <a:gd name="connsiteX49" fmla="*/ 1323531 w 2949384"/>
              <a:gd name="connsiteY49" fmla="*/ 5683314 h 6858000"/>
              <a:gd name="connsiteX50" fmla="*/ 997395 w 2949384"/>
              <a:gd name="connsiteY50" fmla="*/ 6009196 h 6858000"/>
              <a:gd name="connsiteX51" fmla="*/ 1558608 w 2949384"/>
              <a:gd name="connsiteY51" fmla="*/ 4612005 h 6858000"/>
              <a:gd name="connsiteX52" fmla="*/ 0 w 2949384"/>
              <a:gd name="connsiteY52" fmla="*/ 4612005 h 6858000"/>
              <a:gd name="connsiteX53" fmla="*/ 0 w 2949384"/>
              <a:gd name="connsiteY53" fmla="*/ 4313047 h 6858000"/>
              <a:gd name="connsiteX54" fmla="*/ 1558608 w 2949384"/>
              <a:gd name="connsiteY54" fmla="*/ 4313047 h 6858000"/>
              <a:gd name="connsiteX55" fmla="*/ 1558608 w 2949384"/>
              <a:gd name="connsiteY55" fmla="*/ 461200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2949384" h="6858000">
                <a:moveTo>
                  <a:pt x="1713039" y="818198"/>
                </a:moveTo>
                <a:lnTo>
                  <a:pt x="1236091" y="818198"/>
                </a:lnTo>
                <a:lnTo>
                  <a:pt x="1236091" y="519239"/>
                </a:lnTo>
                <a:lnTo>
                  <a:pt x="1713039" y="519239"/>
                </a:lnTo>
                <a:lnTo>
                  <a:pt x="1713039" y="818198"/>
                </a:lnTo>
                <a:close/>
                <a:moveTo>
                  <a:pt x="2139125" y="3094609"/>
                </a:moveTo>
                <a:lnTo>
                  <a:pt x="2139125" y="3554413"/>
                </a:lnTo>
                <a:lnTo>
                  <a:pt x="2434209" y="3554413"/>
                </a:lnTo>
                <a:lnTo>
                  <a:pt x="2434209" y="3853244"/>
                </a:lnTo>
                <a:lnTo>
                  <a:pt x="2139125" y="3853244"/>
                </a:lnTo>
                <a:lnTo>
                  <a:pt x="2139125" y="5071936"/>
                </a:lnTo>
                <a:lnTo>
                  <a:pt x="2485708" y="5071936"/>
                </a:lnTo>
                <a:lnTo>
                  <a:pt x="2485708" y="5370640"/>
                </a:lnTo>
                <a:lnTo>
                  <a:pt x="2139125" y="5370640"/>
                </a:lnTo>
                <a:lnTo>
                  <a:pt x="2139125" y="6858000"/>
                </a:lnTo>
                <a:lnTo>
                  <a:pt x="1840294" y="6858000"/>
                </a:lnTo>
                <a:lnTo>
                  <a:pt x="1840294" y="5370640"/>
                </a:lnTo>
                <a:lnTo>
                  <a:pt x="1545336" y="5370640"/>
                </a:lnTo>
                <a:lnTo>
                  <a:pt x="1545336" y="5071936"/>
                </a:lnTo>
                <a:lnTo>
                  <a:pt x="1840294" y="5071936"/>
                </a:lnTo>
                <a:lnTo>
                  <a:pt x="1840294" y="3853244"/>
                </a:lnTo>
                <a:lnTo>
                  <a:pt x="206058" y="3853244"/>
                </a:lnTo>
                <a:lnTo>
                  <a:pt x="206058" y="3554413"/>
                </a:lnTo>
                <a:lnTo>
                  <a:pt x="1840294" y="3554413"/>
                </a:lnTo>
                <a:lnTo>
                  <a:pt x="1840294" y="3094609"/>
                </a:lnTo>
                <a:lnTo>
                  <a:pt x="1030161" y="3094609"/>
                </a:lnTo>
                <a:lnTo>
                  <a:pt x="1030161" y="2795651"/>
                </a:lnTo>
                <a:lnTo>
                  <a:pt x="1840294" y="2795651"/>
                </a:lnTo>
                <a:lnTo>
                  <a:pt x="1840294" y="2335721"/>
                </a:lnTo>
                <a:lnTo>
                  <a:pt x="412179" y="2335721"/>
                </a:lnTo>
                <a:lnTo>
                  <a:pt x="412179" y="2036763"/>
                </a:lnTo>
                <a:lnTo>
                  <a:pt x="1840294" y="2036763"/>
                </a:lnTo>
                <a:lnTo>
                  <a:pt x="1840294" y="1576959"/>
                </a:lnTo>
                <a:lnTo>
                  <a:pt x="206058" y="1576959"/>
                </a:lnTo>
                <a:lnTo>
                  <a:pt x="206058" y="1278128"/>
                </a:lnTo>
                <a:lnTo>
                  <a:pt x="1840294" y="1278128"/>
                </a:lnTo>
                <a:lnTo>
                  <a:pt x="1840294" y="0"/>
                </a:lnTo>
                <a:lnTo>
                  <a:pt x="2139125" y="0"/>
                </a:lnTo>
                <a:lnTo>
                  <a:pt x="2139125" y="1278128"/>
                </a:lnTo>
                <a:lnTo>
                  <a:pt x="2382838" y="1278128"/>
                </a:lnTo>
                <a:lnTo>
                  <a:pt x="2382838" y="1576959"/>
                </a:lnTo>
                <a:lnTo>
                  <a:pt x="2139125" y="1576959"/>
                </a:lnTo>
                <a:lnTo>
                  <a:pt x="2139125" y="2795651"/>
                </a:lnTo>
                <a:lnTo>
                  <a:pt x="2949385" y="2795651"/>
                </a:lnTo>
                <a:lnTo>
                  <a:pt x="2949385" y="3094609"/>
                </a:lnTo>
                <a:lnTo>
                  <a:pt x="2139125" y="3094609"/>
                </a:lnTo>
                <a:close/>
                <a:moveTo>
                  <a:pt x="997395" y="6009196"/>
                </a:moveTo>
                <a:lnTo>
                  <a:pt x="1323531" y="6335078"/>
                </a:lnTo>
                <a:lnTo>
                  <a:pt x="1649222" y="6009196"/>
                </a:lnTo>
                <a:lnTo>
                  <a:pt x="1323531" y="5683314"/>
                </a:lnTo>
                <a:lnTo>
                  <a:pt x="997395" y="6009196"/>
                </a:lnTo>
                <a:close/>
                <a:moveTo>
                  <a:pt x="1558608" y="4612005"/>
                </a:moveTo>
                <a:lnTo>
                  <a:pt x="0" y="4612005"/>
                </a:lnTo>
                <a:lnTo>
                  <a:pt x="0" y="4313047"/>
                </a:lnTo>
                <a:lnTo>
                  <a:pt x="1558608" y="4313047"/>
                </a:lnTo>
                <a:lnTo>
                  <a:pt x="1558608" y="4612005"/>
                </a:lnTo>
                <a:close/>
              </a:path>
            </a:pathLst>
          </a:custGeom>
          <a:solidFill>
            <a:schemeClr val="bg1">
              <a:alpha val="5000"/>
            </a:schemeClr>
          </a:solidFill>
          <a:ln w="634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4" name="New section text">
            <a:extLst>
              <a:ext uri="{FF2B5EF4-FFF2-40B4-BE49-F238E27FC236}">
                <a16:creationId xmlns:a16="http://schemas.microsoft.com/office/drawing/2014/main" id="{07A87CC3-DDBB-43CD-BD92-4A0D3B8D2D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12774" y="609069"/>
            <a:ext cx="2162175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defRPr sz="1600">
                <a:solidFill>
                  <a:schemeClr val="bg1"/>
                </a:solidFill>
                <a:latin typeface="Source Sans Pro SemiBold" panose="020B0603030403020204" pitchFamily="34" charset="0"/>
              </a:defRPr>
            </a:lvl1pPr>
          </a:lstStyle>
          <a:p>
            <a:pPr lvl="0"/>
            <a:r>
              <a:rPr lang="en-GB" sz="1800" dirty="0">
                <a:latin typeface="+mj-lt"/>
              </a:rPr>
              <a:t>NEW SECTION</a:t>
            </a:r>
            <a:endParaRPr lang="en-US" sz="1800" dirty="0">
              <a:latin typeface="+mj-lt"/>
            </a:endParaRPr>
          </a:p>
        </p:txBody>
      </p:sp>
      <p:grpSp>
        <p:nvGrpSpPr>
          <p:cNvPr id="67" name="Cochrane Logo">
            <a:extLst>
              <a:ext uri="{FF2B5EF4-FFF2-40B4-BE49-F238E27FC236}">
                <a16:creationId xmlns:a16="http://schemas.microsoft.com/office/drawing/2014/main" id="{8C879984-0894-1A7F-40FF-D65CFC3688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11659" y="6147913"/>
            <a:ext cx="1398116" cy="288086"/>
            <a:chOff x="611659" y="6147913"/>
            <a:chExt cx="1398116" cy="288086"/>
          </a:xfrm>
          <a:solidFill>
            <a:schemeClr val="bg1"/>
          </a:solidFill>
        </p:grpSpPr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5C296069-A776-B71E-865F-2B0A051D3E4D}"/>
                </a:ext>
              </a:extLst>
            </p:cNvPr>
            <p:cNvSpPr/>
            <p:nvPr/>
          </p:nvSpPr>
          <p:spPr>
            <a:xfrm>
              <a:off x="611659" y="6148836"/>
              <a:ext cx="1398116" cy="286239"/>
            </a:xfrm>
            <a:custGeom>
              <a:avLst/>
              <a:gdLst>
                <a:gd name="connsiteX0" fmla="*/ 1081532 w 1398116"/>
                <a:gd name="connsiteY0" fmla="*/ 169848 h 286239"/>
                <a:gd name="connsiteX1" fmla="*/ 1042386 w 1398116"/>
                <a:gd name="connsiteY1" fmla="*/ 192930 h 286239"/>
                <a:gd name="connsiteX2" fmla="*/ 1058451 w 1398116"/>
                <a:gd name="connsiteY2" fmla="*/ 206163 h 286239"/>
                <a:gd name="connsiteX3" fmla="*/ 1058451 w 1398116"/>
                <a:gd name="connsiteY3" fmla="*/ 206193 h 286239"/>
                <a:gd name="connsiteX4" fmla="*/ 1081532 w 1398116"/>
                <a:gd name="connsiteY4" fmla="*/ 194345 h 286239"/>
                <a:gd name="connsiteX5" fmla="*/ 565186 w 1398116"/>
                <a:gd name="connsiteY5" fmla="*/ 125347 h 286239"/>
                <a:gd name="connsiteX6" fmla="*/ 539551 w 1398116"/>
                <a:gd name="connsiteY6" fmla="*/ 165047 h 286239"/>
                <a:gd name="connsiteX7" fmla="*/ 565186 w 1398116"/>
                <a:gd name="connsiteY7" fmla="*/ 204778 h 286239"/>
                <a:gd name="connsiteX8" fmla="*/ 590822 w 1398116"/>
                <a:gd name="connsiteY8" fmla="*/ 165047 h 286239"/>
                <a:gd name="connsiteX9" fmla="*/ 565186 w 1398116"/>
                <a:gd name="connsiteY9" fmla="*/ 125347 h 286239"/>
                <a:gd name="connsiteX10" fmla="*/ 1339520 w 1398116"/>
                <a:gd name="connsiteY10" fmla="*/ 123378 h 286239"/>
                <a:gd name="connsiteX11" fmla="*/ 1312468 w 1398116"/>
                <a:gd name="connsiteY11" fmla="*/ 150706 h 286239"/>
                <a:gd name="connsiteX12" fmla="*/ 1362878 w 1398116"/>
                <a:gd name="connsiteY12" fmla="*/ 150706 h 286239"/>
                <a:gd name="connsiteX13" fmla="*/ 1362909 w 1398116"/>
                <a:gd name="connsiteY13" fmla="*/ 150706 h 286239"/>
                <a:gd name="connsiteX14" fmla="*/ 1339520 w 1398116"/>
                <a:gd name="connsiteY14" fmla="*/ 123378 h 286239"/>
                <a:gd name="connsiteX15" fmla="*/ 1219558 w 1398116"/>
                <a:gd name="connsiteY15" fmla="*/ 91864 h 286239"/>
                <a:gd name="connsiteX16" fmla="*/ 1262920 w 1398116"/>
                <a:gd name="connsiteY16" fmla="*/ 148183 h 286239"/>
                <a:gd name="connsiteX17" fmla="*/ 1262920 w 1398116"/>
                <a:gd name="connsiteY17" fmla="*/ 234938 h 286239"/>
                <a:gd name="connsiteX18" fmla="*/ 1221528 w 1398116"/>
                <a:gd name="connsiteY18" fmla="*/ 234938 h 286239"/>
                <a:gd name="connsiteX19" fmla="*/ 1221528 w 1398116"/>
                <a:gd name="connsiteY19" fmla="*/ 153538 h 286239"/>
                <a:gd name="connsiteX20" fmla="*/ 1204355 w 1398116"/>
                <a:gd name="connsiteY20" fmla="*/ 127071 h 286239"/>
                <a:gd name="connsiteX21" fmla="*/ 1178443 w 1398116"/>
                <a:gd name="connsiteY21" fmla="*/ 140582 h 286239"/>
                <a:gd name="connsiteX22" fmla="*/ 1178443 w 1398116"/>
                <a:gd name="connsiteY22" fmla="*/ 234938 h 286239"/>
                <a:gd name="connsiteX23" fmla="*/ 1137050 w 1398116"/>
                <a:gd name="connsiteY23" fmla="*/ 234938 h 286239"/>
                <a:gd name="connsiteX24" fmla="*/ 1137050 w 1398116"/>
                <a:gd name="connsiteY24" fmla="*/ 95219 h 286239"/>
                <a:gd name="connsiteX25" fmla="*/ 1170810 w 1398116"/>
                <a:gd name="connsiteY25" fmla="*/ 95219 h 286239"/>
                <a:gd name="connsiteX26" fmla="*/ 1173641 w 1398116"/>
                <a:gd name="connsiteY26" fmla="*/ 112976 h 286239"/>
                <a:gd name="connsiteX27" fmla="*/ 1174780 w 1398116"/>
                <a:gd name="connsiteY27" fmla="*/ 112976 h 286239"/>
                <a:gd name="connsiteX28" fmla="*/ 1219558 w 1398116"/>
                <a:gd name="connsiteY28" fmla="*/ 91864 h 286239"/>
                <a:gd name="connsiteX29" fmla="*/ 1338689 w 1398116"/>
                <a:gd name="connsiteY29" fmla="*/ 91833 h 286239"/>
                <a:gd name="connsiteX30" fmla="*/ 1398116 w 1398116"/>
                <a:gd name="connsiteY30" fmla="*/ 158861 h 286239"/>
                <a:gd name="connsiteX31" fmla="*/ 1396423 w 1398116"/>
                <a:gd name="connsiteY31" fmla="*/ 176311 h 286239"/>
                <a:gd name="connsiteX32" fmla="*/ 1312776 w 1398116"/>
                <a:gd name="connsiteY32" fmla="*/ 176311 h 286239"/>
                <a:gd name="connsiteX33" fmla="*/ 1349122 w 1398116"/>
                <a:gd name="connsiteY33" fmla="*/ 206717 h 286239"/>
                <a:gd name="connsiteX34" fmla="*/ 1379251 w 1398116"/>
                <a:gd name="connsiteY34" fmla="*/ 197423 h 286239"/>
                <a:gd name="connsiteX35" fmla="*/ 1393069 w 1398116"/>
                <a:gd name="connsiteY35" fmla="*/ 222505 h 286239"/>
                <a:gd name="connsiteX36" fmla="*/ 1343490 w 1398116"/>
                <a:gd name="connsiteY36" fmla="*/ 238262 h 286239"/>
                <a:gd name="connsiteX37" fmla="*/ 1272799 w 1398116"/>
                <a:gd name="connsiteY37" fmla="*/ 165047 h 286239"/>
                <a:gd name="connsiteX38" fmla="*/ 1338689 w 1398116"/>
                <a:gd name="connsiteY38" fmla="*/ 91833 h 286239"/>
                <a:gd name="connsiteX39" fmla="*/ 984990 w 1398116"/>
                <a:gd name="connsiteY39" fmla="*/ 91833 h 286239"/>
                <a:gd name="connsiteX40" fmla="*/ 1001609 w 1398116"/>
                <a:gd name="connsiteY40" fmla="*/ 94665 h 286239"/>
                <a:gd name="connsiteX41" fmla="*/ 994839 w 1398116"/>
                <a:gd name="connsiteY41" fmla="*/ 130425 h 286239"/>
                <a:gd name="connsiteX42" fmla="*/ 979636 w 1398116"/>
                <a:gd name="connsiteY42" fmla="*/ 128179 h 286239"/>
                <a:gd name="connsiteX43" fmla="*/ 948922 w 1398116"/>
                <a:gd name="connsiteY43" fmla="*/ 153814 h 286239"/>
                <a:gd name="connsiteX44" fmla="*/ 948922 w 1398116"/>
                <a:gd name="connsiteY44" fmla="*/ 234938 h 286239"/>
                <a:gd name="connsiteX45" fmla="*/ 907529 w 1398116"/>
                <a:gd name="connsiteY45" fmla="*/ 234938 h 286239"/>
                <a:gd name="connsiteX46" fmla="*/ 907529 w 1398116"/>
                <a:gd name="connsiteY46" fmla="*/ 95219 h 286239"/>
                <a:gd name="connsiteX47" fmla="*/ 941320 w 1398116"/>
                <a:gd name="connsiteY47" fmla="*/ 95219 h 286239"/>
                <a:gd name="connsiteX48" fmla="*/ 944152 w 1398116"/>
                <a:gd name="connsiteY48" fmla="*/ 119716 h 286239"/>
                <a:gd name="connsiteX49" fmla="*/ 945290 w 1398116"/>
                <a:gd name="connsiteY49" fmla="*/ 119716 h 286239"/>
                <a:gd name="connsiteX50" fmla="*/ 984990 w 1398116"/>
                <a:gd name="connsiteY50" fmla="*/ 91833 h 286239"/>
                <a:gd name="connsiteX51" fmla="*/ 714415 w 1398116"/>
                <a:gd name="connsiteY51" fmla="*/ 91833 h 286239"/>
                <a:gd name="connsiteX52" fmla="*/ 755253 w 1398116"/>
                <a:gd name="connsiteY52" fmla="*/ 107898 h 286239"/>
                <a:gd name="connsiteX53" fmla="*/ 736388 w 1398116"/>
                <a:gd name="connsiteY53" fmla="*/ 133534 h 286239"/>
                <a:gd name="connsiteX54" fmla="*/ 716969 w 1398116"/>
                <a:gd name="connsiteY54" fmla="*/ 125378 h 286239"/>
                <a:gd name="connsiteX55" fmla="*/ 684286 w 1398116"/>
                <a:gd name="connsiteY55" fmla="*/ 165078 h 286239"/>
                <a:gd name="connsiteX56" fmla="*/ 715553 w 1398116"/>
                <a:gd name="connsiteY56" fmla="*/ 204778 h 286239"/>
                <a:gd name="connsiteX57" fmla="*/ 740605 w 1398116"/>
                <a:gd name="connsiteY57" fmla="*/ 194653 h 286239"/>
                <a:gd name="connsiteX58" fmla="*/ 757223 w 1398116"/>
                <a:gd name="connsiteY58" fmla="*/ 220843 h 286239"/>
                <a:gd name="connsiteX59" fmla="*/ 710753 w 1398116"/>
                <a:gd name="connsiteY59" fmla="*/ 238293 h 286239"/>
                <a:gd name="connsiteX60" fmla="*/ 641755 w 1398116"/>
                <a:gd name="connsiteY60" fmla="*/ 165078 h 286239"/>
                <a:gd name="connsiteX61" fmla="*/ 714415 w 1398116"/>
                <a:gd name="connsiteY61" fmla="*/ 91864 h 286239"/>
                <a:gd name="connsiteX62" fmla="*/ 565186 w 1398116"/>
                <a:gd name="connsiteY62" fmla="*/ 91833 h 286239"/>
                <a:gd name="connsiteX63" fmla="*/ 633076 w 1398116"/>
                <a:gd name="connsiteY63" fmla="*/ 165047 h 286239"/>
                <a:gd name="connsiteX64" fmla="*/ 565186 w 1398116"/>
                <a:gd name="connsiteY64" fmla="*/ 238262 h 286239"/>
                <a:gd name="connsiteX65" fmla="*/ 497019 w 1398116"/>
                <a:gd name="connsiteY65" fmla="*/ 165047 h 286239"/>
                <a:gd name="connsiteX66" fmla="*/ 565186 w 1398116"/>
                <a:gd name="connsiteY66" fmla="*/ 91833 h 286239"/>
                <a:gd name="connsiteX67" fmla="*/ 1067437 w 1398116"/>
                <a:gd name="connsiteY67" fmla="*/ 91802 h 286239"/>
                <a:gd name="connsiteX68" fmla="*/ 1122924 w 1398116"/>
                <a:gd name="connsiteY68" fmla="*/ 154891 h 286239"/>
                <a:gd name="connsiteX69" fmla="*/ 1122924 w 1398116"/>
                <a:gd name="connsiteY69" fmla="*/ 234876 h 286239"/>
                <a:gd name="connsiteX70" fmla="*/ 1089133 w 1398116"/>
                <a:gd name="connsiteY70" fmla="*/ 234876 h 286239"/>
                <a:gd name="connsiteX71" fmla="*/ 1086025 w 1398116"/>
                <a:gd name="connsiteY71" fmla="*/ 220504 h 286239"/>
                <a:gd name="connsiteX72" fmla="*/ 1085194 w 1398116"/>
                <a:gd name="connsiteY72" fmla="*/ 220504 h 286239"/>
                <a:gd name="connsiteX73" fmla="*/ 1044355 w 1398116"/>
                <a:gd name="connsiteY73" fmla="*/ 238231 h 286239"/>
                <a:gd name="connsiteX74" fmla="*/ 1002963 w 1398116"/>
                <a:gd name="connsiteY74" fmla="*/ 195976 h 286239"/>
                <a:gd name="connsiteX75" fmla="*/ 1021555 w 1398116"/>
                <a:gd name="connsiteY75" fmla="*/ 161620 h 286239"/>
                <a:gd name="connsiteX76" fmla="*/ 1081521 w 1398116"/>
                <a:gd name="connsiteY76" fmla="*/ 145015 h 286239"/>
                <a:gd name="connsiteX77" fmla="*/ 1081532 w 1398116"/>
                <a:gd name="connsiteY77" fmla="*/ 145043 h 286239"/>
                <a:gd name="connsiteX78" fmla="*/ 1081532 w 1398116"/>
                <a:gd name="connsiteY78" fmla="*/ 145012 h 286239"/>
                <a:gd name="connsiteX79" fmla="*/ 1081521 w 1398116"/>
                <a:gd name="connsiteY79" fmla="*/ 145015 h 286239"/>
                <a:gd name="connsiteX80" fmla="*/ 1075831 w 1398116"/>
                <a:gd name="connsiteY80" fmla="*/ 130252 h 286239"/>
                <a:gd name="connsiteX81" fmla="*/ 1059558 w 1398116"/>
                <a:gd name="connsiteY81" fmla="*/ 124763 h 286239"/>
                <a:gd name="connsiteX82" fmla="*/ 1022382 w 1398116"/>
                <a:gd name="connsiteY82" fmla="*/ 137442 h 286239"/>
                <a:gd name="connsiteX83" fmla="*/ 1007733 w 1398116"/>
                <a:gd name="connsiteY83" fmla="*/ 110114 h 286239"/>
                <a:gd name="connsiteX84" fmla="*/ 1067437 w 1398116"/>
                <a:gd name="connsiteY84" fmla="*/ 91802 h 286239"/>
                <a:gd name="connsiteX85" fmla="*/ 441346 w 1398116"/>
                <a:gd name="connsiteY85" fmla="*/ 47886 h 286239"/>
                <a:gd name="connsiteX86" fmla="*/ 441377 w 1398116"/>
                <a:gd name="connsiteY86" fmla="*/ 47886 h 286239"/>
                <a:gd name="connsiteX87" fmla="*/ 495725 w 1398116"/>
                <a:gd name="connsiteY87" fmla="*/ 71830 h 286239"/>
                <a:gd name="connsiteX88" fmla="*/ 472921 w 1398116"/>
                <a:gd name="connsiteY88" fmla="*/ 97465 h 286239"/>
                <a:gd name="connsiteX89" fmla="*/ 441931 w 1398116"/>
                <a:gd name="connsiteY89" fmla="*/ 83647 h 286239"/>
                <a:gd name="connsiteX90" fmla="*/ 396291 w 1398116"/>
                <a:gd name="connsiteY90" fmla="*/ 142797 h 286239"/>
                <a:gd name="connsiteX91" fmla="*/ 440792 w 1398116"/>
                <a:gd name="connsiteY91" fmla="*/ 202501 h 286239"/>
                <a:gd name="connsiteX92" fmla="*/ 475722 w 1398116"/>
                <a:gd name="connsiteY92" fmla="*/ 186159 h 286239"/>
                <a:gd name="connsiteX93" fmla="*/ 498526 w 1398116"/>
                <a:gd name="connsiteY93" fmla="*/ 211241 h 286239"/>
                <a:gd name="connsiteX94" fmla="*/ 440238 w 1398116"/>
                <a:gd name="connsiteY94" fmla="*/ 238293 h 286239"/>
                <a:gd name="connsiteX95" fmla="*/ 353760 w 1398116"/>
                <a:gd name="connsiteY95" fmla="*/ 144213 h 286239"/>
                <a:gd name="connsiteX96" fmla="*/ 441346 w 1398116"/>
                <a:gd name="connsiteY96" fmla="*/ 47886 h 286239"/>
                <a:gd name="connsiteX97" fmla="*/ 767656 w 1398116"/>
                <a:gd name="connsiteY97" fmla="*/ 37484 h 286239"/>
                <a:gd name="connsiteX98" fmla="*/ 809048 w 1398116"/>
                <a:gd name="connsiteY98" fmla="*/ 37484 h 286239"/>
                <a:gd name="connsiteX99" fmla="*/ 809048 w 1398116"/>
                <a:gd name="connsiteY99" fmla="*/ 85924 h 286239"/>
                <a:gd name="connsiteX100" fmla="*/ 807079 w 1398116"/>
                <a:gd name="connsiteY100" fmla="*/ 111006 h 286239"/>
                <a:gd name="connsiteX101" fmla="*/ 850164 w 1398116"/>
                <a:gd name="connsiteY101" fmla="*/ 91864 h 286239"/>
                <a:gd name="connsiteX102" fmla="*/ 893526 w 1398116"/>
                <a:gd name="connsiteY102" fmla="*/ 148182 h 286239"/>
                <a:gd name="connsiteX103" fmla="*/ 893526 w 1398116"/>
                <a:gd name="connsiteY103" fmla="*/ 234938 h 286239"/>
                <a:gd name="connsiteX104" fmla="*/ 852134 w 1398116"/>
                <a:gd name="connsiteY104" fmla="*/ 234938 h 286239"/>
                <a:gd name="connsiteX105" fmla="*/ 852134 w 1398116"/>
                <a:gd name="connsiteY105" fmla="*/ 153537 h 286239"/>
                <a:gd name="connsiteX106" fmla="*/ 834961 w 1398116"/>
                <a:gd name="connsiteY106" fmla="*/ 127071 h 286239"/>
                <a:gd name="connsiteX107" fmla="*/ 809048 w 1398116"/>
                <a:gd name="connsiteY107" fmla="*/ 140581 h 286239"/>
                <a:gd name="connsiteX108" fmla="*/ 809048 w 1398116"/>
                <a:gd name="connsiteY108" fmla="*/ 234938 h 286239"/>
                <a:gd name="connsiteX109" fmla="*/ 767656 w 1398116"/>
                <a:gd name="connsiteY109" fmla="*/ 234938 h 286239"/>
                <a:gd name="connsiteX110" fmla="*/ 161077 w 1398116"/>
                <a:gd name="connsiteY110" fmla="*/ 0 h 286239"/>
                <a:gd name="connsiteX111" fmla="*/ 288271 w 1398116"/>
                <a:gd name="connsiteY111" fmla="*/ 143105 h 286239"/>
                <a:gd name="connsiteX112" fmla="*/ 161077 w 1398116"/>
                <a:gd name="connsiteY112" fmla="*/ 286209 h 286239"/>
                <a:gd name="connsiteX113" fmla="*/ 161077 w 1398116"/>
                <a:gd name="connsiteY113" fmla="*/ 238385 h 286239"/>
                <a:gd name="connsiteX114" fmla="*/ 240939 w 1398116"/>
                <a:gd name="connsiteY114" fmla="*/ 143105 h 286239"/>
                <a:gd name="connsiteX115" fmla="*/ 161077 w 1398116"/>
                <a:gd name="connsiteY115" fmla="*/ 47825 h 286239"/>
                <a:gd name="connsiteX116" fmla="*/ 127194 w 1398116"/>
                <a:gd name="connsiteY116" fmla="*/ 0 h 286239"/>
                <a:gd name="connsiteX117" fmla="*/ 127194 w 1398116"/>
                <a:gd name="connsiteY117" fmla="*/ 47825 h 286239"/>
                <a:gd name="connsiteX118" fmla="*/ 47332 w 1398116"/>
                <a:gd name="connsiteY118" fmla="*/ 143105 h 286239"/>
                <a:gd name="connsiteX119" fmla="*/ 47332 w 1398116"/>
                <a:gd name="connsiteY119" fmla="*/ 143135 h 286239"/>
                <a:gd name="connsiteX120" fmla="*/ 127194 w 1398116"/>
                <a:gd name="connsiteY120" fmla="*/ 238415 h 286239"/>
                <a:gd name="connsiteX121" fmla="*/ 127194 w 1398116"/>
                <a:gd name="connsiteY121" fmla="*/ 286239 h 286239"/>
                <a:gd name="connsiteX122" fmla="*/ 0 w 1398116"/>
                <a:gd name="connsiteY122" fmla="*/ 143135 h 286239"/>
                <a:gd name="connsiteX123" fmla="*/ 127194 w 1398116"/>
                <a:gd name="connsiteY123" fmla="*/ 0 h 286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</a:cxnLst>
              <a:rect l="l" t="t" r="r" b="b"/>
              <a:pathLst>
                <a:path w="1398116" h="286239">
                  <a:moveTo>
                    <a:pt x="1081532" y="169848"/>
                  </a:moveTo>
                  <a:cubicBezTo>
                    <a:pt x="1051957" y="173787"/>
                    <a:pt x="1042386" y="182250"/>
                    <a:pt x="1042386" y="192930"/>
                  </a:cubicBezTo>
                  <a:cubicBezTo>
                    <a:pt x="1042386" y="201947"/>
                    <a:pt x="1048572" y="206163"/>
                    <a:pt x="1058451" y="206163"/>
                  </a:cubicBezTo>
                  <a:lnTo>
                    <a:pt x="1058451" y="206193"/>
                  </a:lnTo>
                  <a:cubicBezTo>
                    <a:pt x="1068022" y="206193"/>
                    <a:pt x="1074238" y="201670"/>
                    <a:pt x="1081532" y="194345"/>
                  </a:cubicBezTo>
                  <a:close/>
                  <a:moveTo>
                    <a:pt x="565186" y="125347"/>
                  </a:moveTo>
                  <a:cubicBezTo>
                    <a:pt x="548291" y="125347"/>
                    <a:pt x="539551" y="140827"/>
                    <a:pt x="539551" y="165047"/>
                  </a:cubicBezTo>
                  <a:cubicBezTo>
                    <a:pt x="539551" y="189268"/>
                    <a:pt x="548013" y="204778"/>
                    <a:pt x="565186" y="204778"/>
                  </a:cubicBezTo>
                  <a:cubicBezTo>
                    <a:pt x="582082" y="204778"/>
                    <a:pt x="590822" y="189298"/>
                    <a:pt x="590822" y="165047"/>
                  </a:cubicBezTo>
                  <a:cubicBezTo>
                    <a:pt x="590822" y="140797"/>
                    <a:pt x="582082" y="125347"/>
                    <a:pt x="565186" y="125347"/>
                  </a:cubicBezTo>
                  <a:close/>
                  <a:moveTo>
                    <a:pt x="1339520" y="123378"/>
                  </a:moveTo>
                  <a:cubicBezTo>
                    <a:pt x="1326564" y="123378"/>
                    <a:pt x="1315300" y="132118"/>
                    <a:pt x="1312468" y="150706"/>
                  </a:cubicBezTo>
                  <a:lnTo>
                    <a:pt x="1362878" y="150706"/>
                  </a:lnTo>
                  <a:lnTo>
                    <a:pt x="1362909" y="150706"/>
                  </a:lnTo>
                  <a:cubicBezTo>
                    <a:pt x="1362909" y="134642"/>
                    <a:pt x="1356139" y="123378"/>
                    <a:pt x="1339520" y="123378"/>
                  </a:cubicBezTo>
                  <a:close/>
                  <a:moveTo>
                    <a:pt x="1219558" y="91864"/>
                  </a:moveTo>
                  <a:cubicBezTo>
                    <a:pt x="1249964" y="91864"/>
                    <a:pt x="1262920" y="113284"/>
                    <a:pt x="1262920" y="148183"/>
                  </a:cubicBezTo>
                  <a:lnTo>
                    <a:pt x="1262920" y="234938"/>
                  </a:lnTo>
                  <a:lnTo>
                    <a:pt x="1221528" y="234938"/>
                  </a:lnTo>
                  <a:lnTo>
                    <a:pt x="1221528" y="153538"/>
                  </a:lnTo>
                  <a:cubicBezTo>
                    <a:pt x="1221528" y="133257"/>
                    <a:pt x="1216173" y="127071"/>
                    <a:pt x="1204355" y="127071"/>
                  </a:cubicBezTo>
                  <a:cubicBezTo>
                    <a:pt x="1193922" y="127071"/>
                    <a:pt x="1187460" y="131872"/>
                    <a:pt x="1178443" y="140582"/>
                  </a:cubicBezTo>
                  <a:lnTo>
                    <a:pt x="1178443" y="234938"/>
                  </a:lnTo>
                  <a:lnTo>
                    <a:pt x="1137050" y="234938"/>
                  </a:lnTo>
                  <a:lnTo>
                    <a:pt x="1137050" y="95219"/>
                  </a:lnTo>
                  <a:lnTo>
                    <a:pt x="1170810" y="95219"/>
                  </a:lnTo>
                  <a:lnTo>
                    <a:pt x="1173641" y="112976"/>
                  </a:lnTo>
                  <a:lnTo>
                    <a:pt x="1174780" y="112976"/>
                  </a:lnTo>
                  <a:cubicBezTo>
                    <a:pt x="1186598" y="101712"/>
                    <a:pt x="1200693" y="91864"/>
                    <a:pt x="1219558" y="91864"/>
                  </a:cubicBezTo>
                  <a:close/>
                  <a:moveTo>
                    <a:pt x="1338689" y="91833"/>
                  </a:moveTo>
                  <a:cubicBezTo>
                    <a:pt x="1378420" y="91833"/>
                    <a:pt x="1398116" y="120854"/>
                    <a:pt x="1398116" y="158861"/>
                  </a:cubicBezTo>
                  <a:cubicBezTo>
                    <a:pt x="1398116" y="166186"/>
                    <a:pt x="1397285" y="172957"/>
                    <a:pt x="1396423" y="176311"/>
                  </a:cubicBezTo>
                  <a:lnTo>
                    <a:pt x="1312776" y="176311"/>
                  </a:lnTo>
                  <a:cubicBezTo>
                    <a:pt x="1316439" y="197423"/>
                    <a:pt x="1330534" y="206717"/>
                    <a:pt x="1349122" y="206717"/>
                  </a:cubicBezTo>
                  <a:cubicBezTo>
                    <a:pt x="1359555" y="206717"/>
                    <a:pt x="1369126" y="203609"/>
                    <a:pt x="1379251" y="197423"/>
                  </a:cubicBezTo>
                  <a:lnTo>
                    <a:pt x="1393069" y="222505"/>
                  </a:lnTo>
                  <a:cubicBezTo>
                    <a:pt x="1378697" y="232353"/>
                    <a:pt x="1360109" y="238262"/>
                    <a:pt x="1343490" y="238262"/>
                  </a:cubicBezTo>
                  <a:cubicBezTo>
                    <a:pt x="1303482" y="238262"/>
                    <a:pt x="1272799" y="211210"/>
                    <a:pt x="1272799" y="165047"/>
                  </a:cubicBezTo>
                  <a:cubicBezTo>
                    <a:pt x="1272799" y="118885"/>
                    <a:pt x="1305175" y="91833"/>
                    <a:pt x="1338689" y="91833"/>
                  </a:cubicBezTo>
                  <a:close/>
                  <a:moveTo>
                    <a:pt x="984990" y="91833"/>
                  </a:moveTo>
                  <a:cubicBezTo>
                    <a:pt x="992869" y="91833"/>
                    <a:pt x="997670" y="92972"/>
                    <a:pt x="1001609" y="94665"/>
                  </a:cubicBezTo>
                  <a:lnTo>
                    <a:pt x="994839" y="130425"/>
                  </a:lnTo>
                  <a:cubicBezTo>
                    <a:pt x="989761" y="129010"/>
                    <a:pt x="985545" y="128179"/>
                    <a:pt x="979636" y="128179"/>
                  </a:cubicBezTo>
                  <a:cubicBezTo>
                    <a:pt x="969203" y="128179"/>
                    <a:pt x="956246" y="134949"/>
                    <a:pt x="948922" y="153814"/>
                  </a:cubicBezTo>
                  <a:lnTo>
                    <a:pt x="948922" y="234938"/>
                  </a:lnTo>
                  <a:lnTo>
                    <a:pt x="907529" y="234938"/>
                  </a:lnTo>
                  <a:lnTo>
                    <a:pt x="907529" y="95219"/>
                  </a:lnTo>
                  <a:lnTo>
                    <a:pt x="941320" y="95219"/>
                  </a:lnTo>
                  <a:lnTo>
                    <a:pt x="944152" y="119716"/>
                  </a:lnTo>
                  <a:lnTo>
                    <a:pt x="945290" y="119716"/>
                  </a:lnTo>
                  <a:cubicBezTo>
                    <a:pt x="955446" y="100850"/>
                    <a:pt x="970649" y="91833"/>
                    <a:pt x="984990" y="91833"/>
                  </a:cubicBezTo>
                  <a:close/>
                  <a:moveTo>
                    <a:pt x="714415" y="91833"/>
                  </a:moveTo>
                  <a:cubicBezTo>
                    <a:pt x="731588" y="91833"/>
                    <a:pt x="745960" y="98327"/>
                    <a:pt x="755253" y="107898"/>
                  </a:cubicBezTo>
                  <a:lnTo>
                    <a:pt x="736388" y="133534"/>
                  </a:lnTo>
                  <a:cubicBezTo>
                    <a:pt x="729618" y="127902"/>
                    <a:pt x="723432" y="125378"/>
                    <a:pt x="716969" y="125378"/>
                  </a:cubicBezTo>
                  <a:cubicBezTo>
                    <a:pt x="696966" y="125378"/>
                    <a:pt x="684286" y="140858"/>
                    <a:pt x="684286" y="165078"/>
                  </a:cubicBezTo>
                  <a:cubicBezTo>
                    <a:pt x="684286" y="189298"/>
                    <a:pt x="697519" y="204778"/>
                    <a:pt x="715553" y="204778"/>
                  </a:cubicBezTo>
                  <a:cubicBezTo>
                    <a:pt x="725679" y="204778"/>
                    <a:pt x="733865" y="199978"/>
                    <a:pt x="740605" y="194653"/>
                  </a:cubicBezTo>
                  <a:lnTo>
                    <a:pt x="757223" y="220843"/>
                  </a:lnTo>
                  <a:cubicBezTo>
                    <a:pt x="743713" y="232661"/>
                    <a:pt x="725956" y="238293"/>
                    <a:pt x="710753" y="238293"/>
                  </a:cubicBezTo>
                  <a:cubicBezTo>
                    <a:pt x="671884" y="238293"/>
                    <a:pt x="641755" y="211518"/>
                    <a:pt x="641755" y="165078"/>
                  </a:cubicBezTo>
                  <a:cubicBezTo>
                    <a:pt x="641755" y="118639"/>
                    <a:pt x="675823" y="91864"/>
                    <a:pt x="714415" y="91864"/>
                  </a:cubicBezTo>
                  <a:close/>
                  <a:moveTo>
                    <a:pt x="565186" y="91833"/>
                  </a:moveTo>
                  <a:cubicBezTo>
                    <a:pt x="600393" y="91833"/>
                    <a:pt x="633076" y="118608"/>
                    <a:pt x="633076" y="165047"/>
                  </a:cubicBezTo>
                  <a:cubicBezTo>
                    <a:pt x="633076" y="211487"/>
                    <a:pt x="600393" y="238262"/>
                    <a:pt x="565186" y="238262"/>
                  </a:cubicBezTo>
                  <a:cubicBezTo>
                    <a:pt x="529979" y="238262"/>
                    <a:pt x="497019" y="211487"/>
                    <a:pt x="497019" y="165047"/>
                  </a:cubicBezTo>
                  <a:cubicBezTo>
                    <a:pt x="497019" y="118608"/>
                    <a:pt x="529702" y="91833"/>
                    <a:pt x="565186" y="91833"/>
                  </a:cubicBezTo>
                  <a:close/>
                  <a:moveTo>
                    <a:pt x="1067437" y="91802"/>
                  </a:moveTo>
                  <a:cubicBezTo>
                    <a:pt x="1103197" y="91802"/>
                    <a:pt x="1122924" y="112083"/>
                    <a:pt x="1122924" y="154891"/>
                  </a:cubicBezTo>
                  <a:lnTo>
                    <a:pt x="1122924" y="234876"/>
                  </a:lnTo>
                  <a:lnTo>
                    <a:pt x="1089133" y="234876"/>
                  </a:lnTo>
                  <a:lnTo>
                    <a:pt x="1086025" y="220504"/>
                  </a:lnTo>
                  <a:lnTo>
                    <a:pt x="1085194" y="220504"/>
                  </a:lnTo>
                  <a:cubicBezTo>
                    <a:pt x="1073376" y="230937"/>
                    <a:pt x="1060112" y="238231"/>
                    <a:pt x="1044355" y="238231"/>
                  </a:cubicBezTo>
                  <a:cubicBezTo>
                    <a:pt x="1018997" y="238231"/>
                    <a:pt x="1002963" y="219642"/>
                    <a:pt x="1002963" y="195976"/>
                  </a:cubicBezTo>
                  <a:cubicBezTo>
                    <a:pt x="1002963" y="181327"/>
                    <a:pt x="1008810" y="169994"/>
                    <a:pt x="1021555" y="161620"/>
                  </a:cubicBezTo>
                  <a:lnTo>
                    <a:pt x="1081521" y="145015"/>
                  </a:lnTo>
                  <a:lnTo>
                    <a:pt x="1081532" y="145043"/>
                  </a:lnTo>
                  <a:lnTo>
                    <a:pt x="1081532" y="145012"/>
                  </a:lnTo>
                  <a:lnTo>
                    <a:pt x="1081521" y="145015"/>
                  </a:lnTo>
                  <a:lnTo>
                    <a:pt x="1075831" y="130252"/>
                  </a:lnTo>
                  <a:cubicBezTo>
                    <a:pt x="1072307" y="126732"/>
                    <a:pt x="1067021" y="124763"/>
                    <a:pt x="1059558" y="124763"/>
                  </a:cubicBezTo>
                  <a:cubicBezTo>
                    <a:pt x="1047741" y="124763"/>
                    <a:pt x="1035893" y="129563"/>
                    <a:pt x="1022382" y="137442"/>
                  </a:cubicBezTo>
                  <a:lnTo>
                    <a:pt x="1007733" y="110114"/>
                  </a:lnTo>
                  <a:cubicBezTo>
                    <a:pt x="1025460" y="99404"/>
                    <a:pt x="1045463" y="91802"/>
                    <a:pt x="1067437" y="91802"/>
                  </a:cubicBezTo>
                  <a:close/>
                  <a:moveTo>
                    <a:pt x="441346" y="47886"/>
                  </a:moveTo>
                  <a:lnTo>
                    <a:pt x="441377" y="47886"/>
                  </a:lnTo>
                  <a:cubicBezTo>
                    <a:pt x="464181" y="47886"/>
                    <a:pt x="483354" y="59150"/>
                    <a:pt x="495725" y="71830"/>
                  </a:cubicBezTo>
                  <a:lnTo>
                    <a:pt x="472921" y="97465"/>
                  </a:lnTo>
                  <a:cubicBezTo>
                    <a:pt x="463627" y="89002"/>
                    <a:pt x="454610" y="83647"/>
                    <a:pt x="441931" y="83647"/>
                  </a:cubicBezTo>
                  <a:cubicBezTo>
                    <a:pt x="416295" y="83647"/>
                    <a:pt x="396291" y="105897"/>
                    <a:pt x="396291" y="142797"/>
                  </a:cubicBezTo>
                  <a:cubicBezTo>
                    <a:pt x="396291" y="179697"/>
                    <a:pt x="413741" y="202501"/>
                    <a:pt x="440792" y="202501"/>
                  </a:cubicBezTo>
                  <a:cubicBezTo>
                    <a:pt x="455718" y="202501"/>
                    <a:pt x="466704" y="196038"/>
                    <a:pt x="475722" y="186159"/>
                  </a:cubicBezTo>
                  <a:lnTo>
                    <a:pt x="498526" y="211241"/>
                  </a:lnTo>
                  <a:cubicBezTo>
                    <a:pt x="483323" y="228998"/>
                    <a:pt x="463042" y="238293"/>
                    <a:pt x="440238" y="238293"/>
                  </a:cubicBezTo>
                  <a:cubicBezTo>
                    <a:pt x="392629" y="238293"/>
                    <a:pt x="353760" y="205886"/>
                    <a:pt x="353760" y="144213"/>
                  </a:cubicBezTo>
                  <a:cubicBezTo>
                    <a:pt x="353760" y="82539"/>
                    <a:pt x="394045" y="47886"/>
                    <a:pt x="441346" y="47886"/>
                  </a:cubicBezTo>
                  <a:close/>
                  <a:moveTo>
                    <a:pt x="767656" y="37484"/>
                  </a:moveTo>
                  <a:lnTo>
                    <a:pt x="809048" y="37484"/>
                  </a:lnTo>
                  <a:lnTo>
                    <a:pt x="809048" y="85924"/>
                  </a:lnTo>
                  <a:lnTo>
                    <a:pt x="807079" y="111006"/>
                  </a:lnTo>
                  <a:cubicBezTo>
                    <a:pt x="817512" y="101712"/>
                    <a:pt x="831299" y="91864"/>
                    <a:pt x="850164" y="91864"/>
                  </a:cubicBezTo>
                  <a:cubicBezTo>
                    <a:pt x="880570" y="91864"/>
                    <a:pt x="893526" y="113284"/>
                    <a:pt x="893526" y="148182"/>
                  </a:cubicBezTo>
                  <a:lnTo>
                    <a:pt x="893526" y="234938"/>
                  </a:lnTo>
                  <a:lnTo>
                    <a:pt x="852134" y="234938"/>
                  </a:lnTo>
                  <a:lnTo>
                    <a:pt x="852134" y="153537"/>
                  </a:lnTo>
                  <a:cubicBezTo>
                    <a:pt x="852134" y="133256"/>
                    <a:pt x="846779" y="127071"/>
                    <a:pt x="834961" y="127071"/>
                  </a:cubicBezTo>
                  <a:cubicBezTo>
                    <a:pt x="824528" y="127071"/>
                    <a:pt x="818066" y="131872"/>
                    <a:pt x="809048" y="140581"/>
                  </a:cubicBezTo>
                  <a:lnTo>
                    <a:pt x="809048" y="234938"/>
                  </a:lnTo>
                  <a:lnTo>
                    <a:pt x="767656" y="234938"/>
                  </a:lnTo>
                  <a:close/>
                  <a:moveTo>
                    <a:pt x="161077" y="0"/>
                  </a:moveTo>
                  <a:cubicBezTo>
                    <a:pt x="232691" y="8402"/>
                    <a:pt x="288271" y="69245"/>
                    <a:pt x="288271" y="143105"/>
                  </a:cubicBezTo>
                  <a:cubicBezTo>
                    <a:pt x="288271" y="216965"/>
                    <a:pt x="232691" y="277808"/>
                    <a:pt x="161077" y="286209"/>
                  </a:cubicBezTo>
                  <a:lnTo>
                    <a:pt x="161077" y="238385"/>
                  </a:lnTo>
                  <a:cubicBezTo>
                    <a:pt x="206471" y="230383"/>
                    <a:pt x="240939" y="190776"/>
                    <a:pt x="240939" y="143105"/>
                  </a:cubicBezTo>
                  <a:cubicBezTo>
                    <a:pt x="240939" y="95434"/>
                    <a:pt x="206440" y="55857"/>
                    <a:pt x="161077" y="47825"/>
                  </a:cubicBezTo>
                  <a:close/>
                  <a:moveTo>
                    <a:pt x="127194" y="0"/>
                  </a:moveTo>
                  <a:lnTo>
                    <a:pt x="127194" y="47825"/>
                  </a:lnTo>
                  <a:cubicBezTo>
                    <a:pt x="81801" y="55826"/>
                    <a:pt x="47332" y="95434"/>
                    <a:pt x="47332" y="143105"/>
                  </a:cubicBezTo>
                  <a:lnTo>
                    <a:pt x="47332" y="143135"/>
                  </a:lnTo>
                  <a:cubicBezTo>
                    <a:pt x="47332" y="190806"/>
                    <a:pt x="81831" y="230383"/>
                    <a:pt x="127194" y="238415"/>
                  </a:cubicBezTo>
                  <a:lnTo>
                    <a:pt x="127194" y="286239"/>
                  </a:lnTo>
                  <a:cubicBezTo>
                    <a:pt x="55580" y="277838"/>
                    <a:pt x="0" y="217026"/>
                    <a:pt x="0" y="143135"/>
                  </a:cubicBezTo>
                  <a:cubicBezTo>
                    <a:pt x="0" y="69244"/>
                    <a:pt x="55580" y="8402"/>
                    <a:pt x="127194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F108E7A7-3FA0-9B15-71B5-5AC6B0F6BF99}"/>
                </a:ext>
              </a:extLst>
            </p:cNvPr>
            <p:cNvSpPr/>
            <p:nvPr/>
          </p:nvSpPr>
          <p:spPr>
            <a:xfrm>
              <a:off x="699399" y="6147913"/>
              <a:ext cx="83616" cy="288086"/>
            </a:xfrm>
            <a:custGeom>
              <a:avLst/>
              <a:gdLst>
                <a:gd name="connsiteX0" fmla="*/ 150305 w 258794"/>
                <a:gd name="connsiteY0" fmla="*/ 225933 h 891635"/>
                <a:gd name="connsiteX1" fmla="*/ 108490 w 258794"/>
                <a:gd name="connsiteY1" fmla="*/ 225933 h 891635"/>
                <a:gd name="connsiteX2" fmla="*/ 108490 w 258794"/>
                <a:gd name="connsiteY2" fmla="*/ 199739 h 891635"/>
                <a:gd name="connsiteX3" fmla="*/ 150305 w 258794"/>
                <a:gd name="connsiteY3" fmla="*/ 199739 h 891635"/>
                <a:gd name="connsiteX4" fmla="*/ 150305 w 258794"/>
                <a:gd name="connsiteY4" fmla="*/ 225933 h 891635"/>
                <a:gd name="connsiteX5" fmla="*/ 187738 w 258794"/>
                <a:gd name="connsiteY5" fmla="*/ 425672 h 891635"/>
                <a:gd name="connsiteX6" fmla="*/ 187738 w 258794"/>
                <a:gd name="connsiteY6" fmla="*/ 466058 h 891635"/>
                <a:gd name="connsiteX7" fmla="*/ 213646 w 258794"/>
                <a:gd name="connsiteY7" fmla="*/ 466058 h 891635"/>
                <a:gd name="connsiteX8" fmla="*/ 213646 w 258794"/>
                <a:gd name="connsiteY8" fmla="*/ 492252 h 891635"/>
                <a:gd name="connsiteX9" fmla="*/ 187738 w 258794"/>
                <a:gd name="connsiteY9" fmla="*/ 492252 h 891635"/>
                <a:gd name="connsiteX10" fmla="*/ 187738 w 258794"/>
                <a:gd name="connsiteY10" fmla="*/ 599218 h 891635"/>
                <a:gd name="connsiteX11" fmla="*/ 218123 w 258794"/>
                <a:gd name="connsiteY11" fmla="*/ 599218 h 891635"/>
                <a:gd name="connsiteX12" fmla="*/ 218123 w 258794"/>
                <a:gd name="connsiteY12" fmla="*/ 625412 h 891635"/>
                <a:gd name="connsiteX13" fmla="*/ 187738 w 258794"/>
                <a:gd name="connsiteY13" fmla="*/ 625412 h 891635"/>
                <a:gd name="connsiteX14" fmla="*/ 187738 w 258794"/>
                <a:gd name="connsiteY14" fmla="*/ 891635 h 891635"/>
                <a:gd name="connsiteX15" fmla="*/ 161544 w 258794"/>
                <a:gd name="connsiteY15" fmla="*/ 891635 h 891635"/>
                <a:gd name="connsiteX16" fmla="*/ 161544 w 258794"/>
                <a:gd name="connsiteY16" fmla="*/ 625412 h 891635"/>
                <a:gd name="connsiteX17" fmla="*/ 135636 w 258794"/>
                <a:gd name="connsiteY17" fmla="*/ 625412 h 891635"/>
                <a:gd name="connsiteX18" fmla="*/ 135636 w 258794"/>
                <a:gd name="connsiteY18" fmla="*/ 599218 h 891635"/>
                <a:gd name="connsiteX19" fmla="*/ 161544 w 258794"/>
                <a:gd name="connsiteY19" fmla="*/ 599218 h 891635"/>
                <a:gd name="connsiteX20" fmla="*/ 161544 w 258794"/>
                <a:gd name="connsiteY20" fmla="*/ 492252 h 891635"/>
                <a:gd name="connsiteX21" fmla="*/ 18097 w 258794"/>
                <a:gd name="connsiteY21" fmla="*/ 492252 h 891635"/>
                <a:gd name="connsiteX22" fmla="*/ 18097 w 258794"/>
                <a:gd name="connsiteY22" fmla="*/ 466058 h 891635"/>
                <a:gd name="connsiteX23" fmla="*/ 161544 w 258794"/>
                <a:gd name="connsiteY23" fmla="*/ 466058 h 891635"/>
                <a:gd name="connsiteX24" fmla="*/ 161544 w 258794"/>
                <a:gd name="connsiteY24" fmla="*/ 425672 h 891635"/>
                <a:gd name="connsiteX25" fmla="*/ 90487 w 258794"/>
                <a:gd name="connsiteY25" fmla="*/ 425672 h 891635"/>
                <a:gd name="connsiteX26" fmla="*/ 90487 w 258794"/>
                <a:gd name="connsiteY26" fmla="*/ 399479 h 891635"/>
                <a:gd name="connsiteX27" fmla="*/ 161544 w 258794"/>
                <a:gd name="connsiteY27" fmla="*/ 399479 h 891635"/>
                <a:gd name="connsiteX28" fmla="*/ 161544 w 258794"/>
                <a:gd name="connsiteY28" fmla="*/ 359093 h 891635"/>
                <a:gd name="connsiteX29" fmla="*/ 36195 w 258794"/>
                <a:gd name="connsiteY29" fmla="*/ 359093 h 891635"/>
                <a:gd name="connsiteX30" fmla="*/ 36195 w 258794"/>
                <a:gd name="connsiteY30" fmla="*/ 332899 h 891635"/>
                <a:gd name="connsiteX31" fmla="*/ 161544 w 258794"/>
                <a:gd name="connsiteY31" fmla="*/ 332899 h 891635"/>
                <a:gd name="connsiteX32" fmla="*/ 161544 w 258794"/>
                <a:gd name="connsiteY32" fmla="*/ 292513 h 891635"/>
                <a:gd name="connsiteX33" fmla="*/ 18097 w 258794"/>
                <a:gd name="connsiteY33" fmla="*/ 292513 h 891635"/>
                <a:gd name="connsiteX34" fmla="*/ 18097 w 258794"/>
                <a:gd name="connsiteY34" fmla="*/ 266319 h 891635"/>
                <a:gd name="connsiteX35" fmla="*/ 161544 w 258794"/>
                <a:gd name="connsiteY35" fmla="*/ 266319 h 891635"/>
                <a:gd name="connsiteX36" fmla="*/ 161544 w 258794"/>
                <a:gd name="connsiteY36" fmla="*/ 0 h 891635"/>
                <a:gd name="connsiteX37" fmla="*/ 187738 w 258794"/>
                <a:gd name="connsiteY37" fmla="*/ 0 h 891635"/>
                <a:gd name="connsiteX38" fmla="*/ 187738 w 258794"/>
                <a:gd name="connsiteY38" fmla="*/ 266224 h 891635"/>
                <a:gd name="connsiteX39" fmla="*/ 209074 w 258794"/>
                <a:gd name="connsiteY39" fmla="*/ 266224 h 891635"/>
                <a:gd name="connsiteX40" fmla="*/ 209074 w 258794"/>
                <a:gd name="connsiteY40" fmla="*/ 292418 h 891635"/>
                <a:gd name="connsiteX41" fmla="*/ 187738 w 258794"/>
                <a:gd name="connsiteY41" fmla="*/ 292418 h 891635"/>
                <a:gd name="connsiteX42" fmla="*/ 187738 w 258794"/>
                <a:gd name="connsiteY42" fmla="*/ 399383 h 891635"/>
                <a:gd name="connsiteX43" fmla="*/ 258794 w 258794"/>
                <a:gd name="connsiteY43" fmla="*/ 399383 h 891635"/>
                <a:gd name="connsiteX44" fmla="*/ 258794 w 258794"/>
                <a:gd name="connsiteY44" fmla="*/ 425577 h 891635"/>
                <a:gd name="connsiteX45" fmla="*/ 187738 w 258794"/>
                <a:gd name="connsiteY45" fmla="*/ 425577 h 891635"/>
                <a:gd name="connsiteX46" fmla="*/ 87535 w 258794"/>
                <a:gd name="connsiteY46" fmla="*/ 681419 h 891635"/>
                <a:gd name="connsiteX47" fmla="*/ 116110 w 258794"/>
                <a:gd name="connsiteY47" fmla="*/ 709994 h 891635"/>
                <a:gd name="connsiteX48" fmla="*/ 144685 w 258794"/>
                <a:gd name="connsiteY48" fmla="*/ 681419 h 891635"/>
                <a:gd name="connsiteX49" fmla="*/ 116110 w 258794"/>
                <a:gd name="connsiteY49" fmla="*/ 652844 h 891635"/>
                <a:gd name="connsiteX50" fmla="*/ 87535 w 258794"/>
                <a:gd name="connsiteY50" fmla="*/ 681419 h 891635"/>
                <a:gd name="connsiteX51" fmla="*/ 136779 w 258794"/>
                <a:gd name="connsiteY51" fmla="*/ 558832 h 891635"/>
                <a:gd name="connsiteX52" fmla="*/ 0 w 258794"/>
                <a:gd name="connsiteY52" fmla="*/ 558832 h 891635"/>
                <a:gd name="connsiteX53" fmla="*/ 0 w 258794"/>
                <a:gd name="connsiteY53" fmla="*/ 532638 h 891635"/>
                <a:gd name="connsiteX54" fmla="*/ 136779 w 258794"/>
                <a:gd name="connsiteY54" fmla="*/ 532638 h 891635"/>
                <a:gd name="connsiteX55" fmla="*/ 136779 w 258794"/>
                <a:gd name="connsiteY55" fmla="*/ 558832 h 891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258794" h="891635">
                  <a:moveTo>
                    <a:pt x="150305" y="225933"/>
                  </a:moveTo>
                  <a:lnTo>
                    <a:pt x="108490" y="225933"/>
                  </a:lnTo>
                  <a:lnTo>
                    <a:pt x="108490" y="199739"/>
                  </a:lnTo>
                  <a:lnTo>
                    <a:pt x="150305" y="199739"/>
                  </a:lnTo>
                  <a:lnTo>
                    <a:pt x="150305" y="225933"/>
                  </a:lnTo>
                  <a:close/>
                  <a:moveTo>
                    <a:pt x="187738" y="425672"/>
                  </a:moveTo>
                  <a:lnTo>
                    <a:pt x="187738" y="466058"/>
                  </a:lnTo>
                  <a:lnTo>
                    <a:pt x="213646" y="466058"/>
                  </a:lnTo>
                  <a:lnTo>
                    <a:pt x="213646" y="492252"/>
                  </a:lnTo>
                  <a:lnTo>
                    <a:pt x="187738" y="492252"/>
                  </a:lnTo>
                  <a:lnTo>
                    <a:pt x="187738" y="599218"/>
                  </a:lnTo>
                  <a:lnTo>
                    <a:pt x="218123" y="599218"/>
                  </a:lnTo>
                  <a:lnTo>
                    <a:pt x="218123" y="625412"/>
                  </a:lnTo>
                  <a:lnTo>
                    <a:pt x="187738" y="625412"/>
                  </a:lnTo>
                  <a:lnTo>
                    <a:pt x="187738" y="891635"/>
                  </a:lnTo>
                  <a:lnTo>
                    <a:pt x="161544" y="891635"/>
                  </a:lnTo>
                  <a:lnTo>
                    <a:pt x="161544" y="625412"/>
                  </a:lnTo>
                  <a:lnTo>
                    <a:pt x="135636" y="625412"/>
                  </a:lnTo>
                  <a:lnTo>
                    <a:pt x="135636" y="599218"/>
                  </a:lnTo>
                  <a:lnTo>
                    <a:pt x="161544" y="599218"/>
                  </a:lnTo>
                  <a:lnTo>
                    <a:pt x="161544" y="492252"/>
                  </a:lnTo>
                  <a:lnTo>
                    <a:pt x="18097" y="492252"/>
                  </a:lnTo>
                  <a:lnTo>
                    <a:pt x="18097" y="466058"/>
                  </a:lnTo>
                  <a:lnTo>
                    <a:pt x="161544" y="466058"/>
                  </a:lnTo>
                  <a:lnTo>
                    <a:pt x="161544" y="425672"/>
                  </a:lnTo>
                  <a:lnTo>
                    <a:pt x="90487" y="425672"/>
                  </a:lnTo>
                  <a:lnTo>
                    <a:pt x="90487" y="399479"/>
                  </a:lnTo>
                  <a:lnTo>
                    <a:pt x="161544" y="399479"/>
                  </a:lnTo>
                  <a:lnTo>
                    <a:pt x="161544" y="359093"/>
                  </a:lnTo>
                  <a:lnTo>
                    <a:pt x="36195" y="359093"/>
                  </a:lnTo>
                  <a:lnTo>
                    <a:pt x="36195" y="332899"/>
                  </a:lnTo>
                  <a:lnTo>
                    <a:pt x="161544" y="332899"/>
                  </a:lnTo>
                  <a:lnTo>
                    <a:pt x="161544" y="292513"/>
                  </a:lnTo>
                  <a:lnTo>
                    <a:pt x="18097" y="292513"/>
                  </a:lnTo>
                  <a:lnTo>
                    <a:pt x="18097" y="266319"/>
                  </a:lnTo>
                  <a:lnTo>
                    <a:pt x="161544" y="266319"/>
                  </a:lnTo>
                  <a:lnTo>
                    <a:pt x="161544" y="0"/>
                  </a:lnTo>
                  <a:lnTo>
                    <a:pt x="187738" y="0"/>
                  </a:lnTo>
                  <a:lnTo>
                    <a:pt x="187738" y="266224"/>
                  </a:lnTo>
                  <a:lnTo>
                    <a:pt x="209074" y="266224"/>
                  </a:lnTo>
                  <a:lnTo>
                    <a:pt x="209074" y="292418"/>
                  </a:lnTo>
                  <a:lnTo>
                    <a:pt x="187738" y="292418"/>
                  </a:lnTo>
                  <a:lnTo>
                    <a:pt x="187738" y="399383"/>
                  </a:lnTo>
                  <a:lnTo>
                    <a:pt x="258794" y="399383"/>
                  </a:lnTo>
                  <a:lnTo>
                    <a:pt x="258794" y="425577"/>
                  </a:lnTo>
                  <a:lnTo>
                    <a:pt x="187738" y="425577"/>
                  </a:lnTo>
                  <a:close/>
                  <a:moveTo>
                    <a:pt x="87535" y="681419"/>
                  </a:moveTo>
                  <a:lnTo>
                    <a:pt x="116110" y="709994"/>
                  </a:lnTo>
                  <a:lnTo>
                    <a:pt x="144685" y="681419"/>
                  </a:lnTo>
                  <a:lnTo>
                    <a:pt x="116110" y="652844"/>
                  </a:lnTo>
                  <a:lnTo>
                    <a:pt x="87535" y="681419"/>
                  </a:lnTo>
                  <a:close/>
                  <a:moveTo>
                    <a:pt x="136779" y="558832"/>
                  </a:moveTo>
                  <a:lnTo>
                    <a:pt x="0" y="558832"/>
                  </a:lnTo>
                  <a:lnTo>
                    <a:pt x="0" y="532638"/>
                  </a:lnTo>
                  <a:lnTo>
                    <a:pt x="136779" y="532638"/>
                  </a:lnTo>
                  <a:lnTo>
                    <a:pt x="136779" y="55883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2774" y="2869002"/>
            <a:ext cx="7449676" cy="569387"/>
          </a:xfrm>
        </p:spPr>
        <p:txBody>
          <a:bodyPr vert="horz" wrap="square" lIns="0" tIns="0" rIns="0" bIns="0" rtlCol="0" anchor="b" anchorCtr="0">
            <a:spAutoFit/>
          </a:bodyPr>
          <a:lstStyle>
            <a:lvl1pPr>
              <a:defRPr lang="en-GB" sz="4000" dirty="0">
                <a:solidFill>
                  <a:schemeClr val="bg1"/>
                </a:solidFill>
                <a:latin typeface="Source Sans Pro SemiBold" panose="020B0603030403020204" pitchFamily="34" charset="0"/>
              </a:defRPr>
            </a:lvl1pPr>
          </a:lstStyle>
          <a:p>
            <a:pPr lvl="0">
              <a:lnSpc>
                <a:spcPct val="90000"/>
              </a:lnSpc>
            </a:pPr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2773" y="3616316"/>
            <a:ext cx="7449677" cy="139813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000" b="0">
                <a:solidFill>
                  <a:schemeClr val="bg1"/>
                </a:solidFill>
                <a:latin typeface="+mn-lt"/>
              </a:defRPr>
            </a:lvl1pPr>
            <a:lvl2pPr marL="3175" indent="0" algn="l">
              <a:lnSpc>
                <a:spcPts val="1900"/>
              </a:lnSpc>
              <a:spcBef>
                <a:spcPts val="0"/>
              </a:spcBef>
              <a:buNone/>
              <a:defRPr sz="1800">
                <a:solidFill>
                  <a:schemeClr val="tx2"/>
                </a:solidFill>
                <a:latin typeface="+mj-lt"/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082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 xmlns:a16="http://schemas.microsoft.com/office/drawing/2014/main" xmlns:adec="http://schemas.microsoft.com/office/drawing/2017/decorative">
      <p:transition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vider Slide Purpl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ckground graphic">
            <a:extLst>
              <a:ext uri="{FF2B5EF4-FFF2-40B4-BE49-F238E27FC236}">
                <a16:creationId xmlns:a16="http://schemas.microsoft.com/office/drawing/2014/main" id="{F2824C35-3AB6-F110-E24A-5F98A944B4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633016" y="0"/>
            <a:ext cx="2949384" cy="6858000"/>
          </a:xfrm>
          <a:custGeom>
            <a:avLst/>
            <a:gdLst>
              <a:gd name="connsiteX0" fmla="*/ 1713039 w 2949384"/>
              <a:gd name="connsiteY0" fmla="*/ 818198 h 6858000"/>
              <a:gd name="connsiteX1" fmla="*/ 1236091 w 2949384"/>
              <a:gd name="connsiteY1" fmla="*/ 818198 h 6858000"/>
              <a:gd name="connsiteX2" fmla="*/ 1236091 w 2949384"/>
              <a:gd name="connsiteY2" fmla="*/ 519239 h 6858000"/>
              <a:gd name="connsiteX3" fmla="*/ 1713039 w 2949384"/>
              <a:gd name="connsiteY3" fmla="*/ 519239 h 6858000"/>
              <a:gd name="connsiteX4" fmla="*/ 1713039 w 2949384"/>
              <a:gd name="connsiteY4" fmla="*/ 818198 h 6858000"/>
              <a:gd name="connsiteX5" fmla="*/ 2139125 w 2949384"/>
              <a:gd name="connsiteY5" fmla="*/ 3094609 h 6858000"/>
              <a:gd name="connsiteX6" fmla="*/ 2139125 w 2949384"/>
              <a:gd name="connsiteY6" fmla="*/ 3554413 h 6858000"/>
              <a:gd name="connsiteX7" fmla="*/ 2434209 w 2949384"/>
              <a:gd name="connsiteY7" fmla="*/ 3554413 h 6858000"/>
              <a:gd name="connsiteX8" fmla="*/ 2434209 w 2949384"/>
              <a:gd name="connsiteY8" fmla="*/ 3853244 h 6858000"/>
              <a:gd name="connsiteX9" fmla="*/ 2139125 w 2949384"/>
              <a:gd name="connsiteY9" fmla="*/ 3853244 h 6858000"/>
              <a:gd name="connsiteX10" fmla="*/ 2139125 w 2949384"/>
              <a:gd name="connsiteY10" fmla="*/ 5071936 h 6858000"/>
              <a:gd name="connsiteX11" fmla="*/ 2485708 w 2949384"/>
              <a:gd name="connsiteY11" fmla="*/ 5071936 h 6858000"/>
              <a:gd name="connsiteX12" fmla="*/ 2485708 w 2949384"/>
              <a:gd name="connsiteY12" fmla="*/ 5370640 h 6858000"/>
              <a:gd name="connsiteX13" fmla="*/ 2139125 w 2949384"/>
              <a:gd name="connsiteY13" fmla="*/ 5370640 h 6858000"/>
              <a:gd name="connsiteX14" fmla="*/ 2139125 w 2949384"/>
              <a:gd name="connsiteY14" fmla="*/ 6858000 h 6858000"/>
              <a:gd name="connsiteX15" fmla="*/ 1840294 w 2949384"/>
              <a:gd name="connsiteY15" fmla="*/ 6858000 h 6858000"/>
              <a:gd name="connsiteX16" fmla="*/ 1840294 w 2949384"/>
              <a:gd name="connsiteY16" fmla="*/ 5370640 h 6858000"/>
              <a:gd name="connsiteX17" fmla="*/ 1545336 w 2949384"/>
              <a:gd name="connsiteY17" fmla="*/ 5370640 h 6858000"/>
              <a:gd name="connsiteX18" fmla="*/ 1545336 w 2949384"/>
              <a:gd name="connsiteY18" fmla="*/ 5071936 h 6858000"/>
              <a:gd name="connsiteX19" fmla="*/ 1840294 w 2949384"/>
              <a:gd name="connsiteY19" fmla="*/ 5071936 h 6858000"/>
              <a:gd name="connsiteX20" fmla="*/ 1840294 w 2949384"/>
              <a:gd name="connsiteY20" fmla="*/ 3853244 h 6858000"/>
              <a:gd name="connsiteX21" fmla="*/ 206058 w 2949384"/>
              <a:gd name="connsiteY21" fmla="*/ 3853244 h 6858000"/>
              <a:gd name="connsiteX22" fmla="*/ 206058 w 2949384"/>
              <a:gd name="connsiteY22" fmla="*/ 3554413 h 6858000"/>
              <a:gd name="connsiteX23" fmla="*/ 1840294 w 2949384"/>
              <a:gd name="connsiteY23" fmla="*/ 3554413 h 6858000"/>
              <a:gd name="connsiteX24" fmla="*/ 1840294 w 2949384"/>
              <a:gd name="connsiteY24" fmla="*/ 3094609 h 6858000"/>
              <a:gd name="connsiteX25" fmla="*/ 1030161 w 2949384"/>
              <a:gd name="connsiteY25" fmla="*/ 3094609 h 6858000"/>
              <a:gd name="connsiteX26" fmla="*/ 1030161 w 2949384"/>
              <a:gd name="connsiteY26" fmla="*/ 2795651 h 6858000"/>
              <a:gd name="connsiteX27" fmla="*/ 1840294 w 2949384"/>
              <a:gd name="connsiteY27" fmla="*/ 2795651 h 6858000"/>
              <a:gd name="connsiteX28" fmla="*/ 1840294 w 2949384"/>
              <a:gd name="connsiteY28" fmla="*/ 2335721 h 6858000"/>
              <a:gd name="connsiteX29" fmla="*/ 412179 w 2949384"/>
              <a:gd name="connsiteY29" fmla="*/ 2335721 h 6858000"/>
              <a:gd name="connsiteX30" fmla="*/ 412179 w 2949384"/>
              <a:gd name="connsiteY30" fmla="*/ 2036763 h 6858000"/>
              <a:gd name="connsiteX31" fmla="*/ 1840294 w 2949384"/>
              <a:gd name="connsiteY31" fmla="*/ 2036763 h 6858000"/>
              <a:gd name="connsiteX32" fmla="*/ 1840294 w 2949384"/>
              <a:gd name="connsiteY32" fmla="*/ 1576959 h 6858000"/>
              <a:gd name="connsiteX33" fmla="*/ 206058 w 2949384"/>
              <a:gd name="connsiteY33" fmla="*/ 1576959 h 6858000"/>
              <a:gd name="connsiteX34" fmla="*/ 206058 w 2949384"/>
              <a:gd name="connsiteY34" fmla="*/ 1278128 h 6858000"/>
              <a:gd name="connsiteX35" fmla="*/ 1840294 w 2949384"/>
              <a:gd name="connsiteY35" fmla="*/ 1278128 h 6858000"/>
              <a:gd name="connsiteX36" fmla="*/ 1840294 w 2949384"/>
              <a:gd name="connsiteY36" fmla="*/ 0 h 6858000"/>
              <a:gd name="connsiteX37" fmla="*/ 2139125 w 2949384"/>
              <a:gd name="connsiteY37" fmla="*/ 0 h 6858000"/>
              <a:gd name="connsiteX38" fmla="*/ 2139125 w 2949384"/>
              <a:gd name="connsiteY38" fmla="*/ 1278128 h 6858000"/>
              <a:gd name="connsiteX39" fmla="*/ 2382838 w 2949384"/>
              <a:gd name="connsiteY39" fmla="*/ 1278128 h 6858000"/>
              <a:gd name="connsiteX40" fmla="*/ 2382838 w 2949384"/>
              <a:gd name="connsiteY40" fmla="*/ 1576959 h 6858000"/>
              <a:gd name="connsiteX41" fmla="*/ 2139125 w 2949384"/>
              <a:gd name="connsiteY41" fmla="*/ 1576959 h 6858000"/>
              <a:gd name="connsiteX42" fmla="*/ 2139125 w 2949384"/>
              <a:gd name="connsiteY42" fmla="*/ 2795651 h 6858000"/>
              <a:gd name="connsiteX43" fmla="*/ 2949385 w 2949384"/>
              <a:gd name="connsiteY43" fmla="*/ 2795651 h 6858000"/>
              <a:gd name="connsiteX44" fmla="*/ 2949385 w 2949384"/>
              <a:gd name="connsiteY44" fmla="*/ 3094609 h 6858000"/>
              <a:gd name="connsiteX45" fmla="*/ 2139125 w 2949384"/>
              <a:gd name="connsiteY45" fmla="*/ 3094609 h 6858000"/>
              <a:gd name="connsiteX46" fmla="*/ 997395 w 2949384"/>
              <a:gd name="connsiteY46" fmla="*/ 6009196 h 6858000"/>
              <a:gd name="connsiteX47" fmla="*/ 1323531 w 2949384"/>
              <a:gd name="connsiteY47" fmla="*/ 6335078 h 6858000"/>
              <a:gd name="connsiteX48" fmla="*/ 1649222 w 2949384"/>
              <a:gd name="connsiteY48" fmla="*/ 6009196 h 6858000"/>
              <a:gd name="connsiteX49" fmla="*/ 1323531 w 2949384"/>
              <a:gd name="connsiteY49" fmla="*/ 5683314 h 6858000"/>
              <a:gd name="connsiteX50" fmla="*/ 997395 w 2949384"/>
              <a:gd name="connsiteY50" fmla="*/ 6009196 h 6858000"/>
              <a:gd name="connsiteX51" fmla="*/ 1558608 w 2949384"/>
              <a:gd name="connsiteY51" fmla="*/ 4612005 h 6858000"/>
              <a:gd name="connsiteX52" fmla="*/ 0 w 2949384"/>
              <a:gd name="connsiteY52" fmla="*/ 4612005 h 6858000"/>
              <a:gd name="connsiteX53" fmla="*/ 0 w 2949384"/>
              <a:gd name="connsiteY53" fmla="*/ 4313047 h 6858000"/>
              <a:gd name="connsiteX54" fmla="*/ 1558608 w 2949384"/>
              <a:gd name="connsiteY54" fmla="*/ 4313047 h 6858000"/>
              <a:gd name="connsiteX55" fmla="*/ 1558608 w 2949384"/>
              <a:gd name="connsiteY55" fmla="*/ 461200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2949384" h="6858000">
                <a:moveTo>
                  <a:pt x="1713039" y="818198"/>
                </a:moveTo>
                <a:lnTo>
                  <a:pt x="1236091" y="818198"/>
                </a:lnTo>
                <a:lnTo>
                  <a:pt x="1236091" y="519239"/>
                </a:lnTo>
                <a:lnTo>
                  <a:pt x="1713039" y="519239"/>
                </a:lnTo>
                <a:lnTo>
                  <a:pt x="1713039" y="818198"/>
                </a:lnTo>
                <a:close/>
                <a:moveTo>
                  <a:pt x="2139125" y="3094609"/>
                </a:moveTo>
                <a:lnTo>
                  <a:pt x="2139125" y="3554413"/>
                </a:lnTo>
                <a:lnTo>
                  <a:pt x="2434209" y="3554413"/>
                </a:lnTo>
                <a:lnTo>
                  <a:pt x="2434209" y="3853244"/>
                </a:lnTo>
                <a:lnTo>
                  <a:pt x="2139125" y="3853244"/>
                </a:lnTo>
                <a:lnTo>
                  <a:pt x="2139125" y="5071936"/>
                </a:lnTo>
                <a:lnTo>
                  <a:pt x="2485708" y="5071936"/>
                </a:lnTo>
                <a:lnTo>
                  <a:pt x="2485708" y="5370640"/>
                </a:lnTo>
                <a:lnTo>
                  <a:pt x="2139125" y="5370640"/>
                </a:lnTo>
                <a:lnTo>
                  <a:pt x="2139125" y="6858000"/>
                </a:lnTo>
                <a:lnTo>
                  <a:pt x="1840294" y="6858000"/>
                </a:lnTo>
                <a:lnTo>
                  <a:pt x="1840294" y="5370640"/>
                </a:lnTo>
                <a:lnTo>
                  <a:pt x="1545336" y="5370640"/>
                </a:lnTo>
                <a:lnTo>
                  <a:pt x="1545336" y="5071936"/>
                </a:lnTo>
                <a:lnTo>
                  <a:pt x="1840294" y="5071936"/>
                </a:lnTo>
                <a:lnTo>
                  <a:pt x="1840294" y="3853244"/>
                </a:lnTo>
                <a:lnTo>
                  <a:pt x="206058" y="3853244"/>
                </a:lnTo>
                <a:lnTo>
                  <a:pt x="206058" y="3554413"/>
                </a:lnTo>
                <a:lnTo>
                  <a:pt x="1840294" y="3554413"/>
                </a:lnTo>
                <a:lnTo>
                  <a:pt x="1840294" y="3094609"/>
                </a:lnTo>
                <a:lnTo>
                  <a:pt x="1030161" y="3094609"/>
                </a:lnTo>
                <a:lnTo>
                  <a:pt x="1030161" y="2795651"/>
                </a:lnTo>
                <a:lnTo>
                  <a:pt x="1840294" y="2795651"/>
                </a:lnTo>
                <a:lnTo>
                  <a:pt x="1840294" y="2335721"/>
                </a:lnTo>
                <a:lnTo>
                  <a:pt x="412179" y="2335721"/>
                </a:lnTo>
                <a:lnTo>
                  <a:pt x="412179" y="2036763"/>
                </a:lnTo>
                <a:lnTo>
                  <a:pt x="1840294" y="2036763"/>
                </a:lnTo>
                <a:lnTo>
                  <a:pt x="1840294" y="1576959"/>
                </a:lnTo>
                <a:lnTo>
                  <a:pt x="206058" y="1576959"/>
                </a:lnTo>
                <a:lnTo>
                  <a:pt x="206058" y="1278128"/>
                </a:lnTo>
                <a:lnTo>
                  <a:pt x="1840294" y="1278128"/>
                </a:lnTo>
                <a:lnTo>
                  <a:pt x="1840294" y="0"/>
                </a:lnTo>
                <a:lnTo>
                  <a:pt x="2139125" y="0"/>
                </a:lnTo>
                <a:lnTo>
                  <a:pt x="2139125" y="1278128"/>
                </a:lnTo>
                <a:lnTo>
                  <a:pt x="2382838" y="1278128"/>
                </a:lnTo>
                <a:lnTo>
                  <a:pt x="2382838" y="1576959"/>
                </a:lnTo>
                <a:lnTo>
                  <a:pt x="2139125" y="1576959"/>
                </a:lnTo>
                <a:lnTo>
                  <a:pt x="2139125" y="2795651"/>
                </a:lnTo>
                <a:lnTo>
                  <a:pt x="2949385" y="2795651"/>
                </a:lnTo>
                <a:lnTo>
                  <a:pt x="2949385" y="3094609"/>
                </a:lnTo>
                <a:lnTo>
                  <a:pt x="2139125" y="3094609"/>
                </a:lnTo>
                <a:close/>
                <a:moveTo>
                  <a:pt x="997395" y="6009196"/>
                </a:moveTo>
                <a:lnTo>
                  <a:pt x="1323531" y="6335078"/>
                </a:lnTo>
                <a:lnTo>
                  <a:pt x="1649222" y="6009196"/>
                </a:lnTo>
                <a:lnTo>
                  <a:pt x="1323531" y="5683314"/>
                </a:lnTo>
                <a:lnTo>
                  <a:pt x="997395" y="6009196"/>
                </a:lnTo>
                <a:close/>
                <a:moveTo>
                  <a:pt x="1558608" y="4612005"/>
                </a:moveTo>
                <a:lnTo>
                  <a:pt x="0" y="4612005"/>
                </a:lnTo>
                <a:lnTo>
                  <a:pt x="0" y="4313047"/>
                </a:lnTo>
                <a:lnTo>
                  <a:pt x="1558608" y="4313047"/>
                </a:lnTo>
                <a:lnTo>
                  <a:pt x="1558608" y="4612005"/>
                </a:lnTo>
                <a:close/>
              </a:path>
            </a:pathLst>
          </a:custGeom>
          <a:solidFill>
            <a:schemeClr val="bg1">
              <a:alpha val="5000"/>
            </a:schemeClr>
          </a:solidFill>
          <a:ln w="634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2" name="New section text">
            <a:extLst>
              <a:ext uri="{FF2B5EF4-FFF2-40B4-BE49-F238E27FC236}">
                <a16:creationId xmlns:a16="http://schemas.microsoft.com/office/drawing/2014/main" id="{EF21324A-DA89-29D1-7F3D-F8DF997279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12774" y="609069"/>
            <a:ext cx="2162175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800" dirty="0">
                <a:solidFill>
                  <a:schemeClr val="bg1"/>
                </a:solidFill>
                <a:latin typeface="+mj-lt"/>
              </a:rPr>
              <a:t>NEW SECTION</a:t>
            </a:r>
            <a:endParaRPr lang="en-US" sz="1800" dirty="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36" name="Cochrane Logo">
            <a:extLst>
              <a:ext uri="{FF2B5EF4-FFF2-40B4-BE49-F238E27FC236}">
                <a16:creationId xmlns:a16="http://schemas.microsoft.com/office/drawing/2014/main" id="{D1B67EF4-6B07-4331-E01F-716C476A00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11659" y="6147913"/>
            <a:ext cx="1398116" cy="288086"/>
            <a:chOff x="611659" y="6147913"/>
            <a:chExt cx="1398116" cy="288086"/>
          </a:xfrm>
          <a:solidFill>
            <a:schemeClr val="bg1"/>
          </a:solidFill>
        </p:grpSpPr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9D312B40-0981-100B-B500-981CD19E8659}"/>
                </a:ext>
              </a:extLst>
            </p:cNvPr>
            <p:cNvSpPr/>
            <p:nvPr/>
          </p:nvSpPr>
          <p:spPr>
            <a:xfrm>
              <a:off x="611659" y="6148836"/>
              <a:ext cx="1398116" cy="286239"/>
            </a:xfrm>
            <a:custGeom>
              <a:avLst/>
              <a:gdLst>
                <a:gd name="connsiteX0" fmla="*/ 1081532 w 1398116"/>
                <a:gd name="connsiteY0" fmla="*/ 169848 h 286239"/>
                <a:gd name="connsiteX1" fmla="*/ 1042386 w 1398116"/>
                <a:gd name="connsiteY1" fmla="*/ 192930 h 286239"/>
                <a:gd name="connsiteX2" fmla="*/ 1058451 w 1398116"/>
                <a:gd name="connsiteY2" fmla="*/ 206163 h 286239"/>
                <a:gd name="connsiteX3" fmla="*/ 1058451 w 1398116"/>
                <a:gd name="connsiteY3" fmla="*/ 206193 h 286239"/>
                <a:gd name="connsiteX4" fmla="*/ 1081532 w 1398116"/>
                <a:gd name="connsiteY4" fmla="*/ 194345 h 286239"/>
                <a:gd name="connsiteX5" fmla="*/ 565186 w 1398116"/>
                <a:gd name="connsiteY5" fmla="*/ 125347 h 286239"/>
                <a:gd name="connsiteX6" fmla="*/ 539551 w 1398116"/>
                <a:gd name="connsiteY6" fmla="*/ 165047 h 286239"/>
                <a:gd name="connsiteX7" fmla="*/ 565186 w 1398116"/>
                <a:gd name="connsiteY7" fmla="*/ 204778 h 286239"/>
                <a:gd name="connsiteX8" fmla="*/ 590822 w 1398116"/>
                <a:gd name="connsiteY8" fmla="*/ 165047 h 286239"/>
                <a:gd name="connsiteX9" fmla="*/ 565186 w 1398116"/>
                <a:gd name="connsiteY9" fmla="*/ 125347 h 286239"/>
                <a:gd name="connsiteX10" fmla="*/ 1339520 w 1398116"/>
                <a:gd name="connsiteY10" fmla="*/ 123378 h 286239"/>
                <a:gd name="connsiteX11" fmla="*/ 1312468 w 1398116"/>
                <a:gd name="connsiteY11" fmla="*/ 150706 h 286239"/>
                <a:gd name="connsiteX12" fmla="*/ 1362878 w 1398116"/>
                <a:gd name="connsiteY12" fmla="*/ 150706 h 286239"/>
                <a:gd name="connsiteX13" fmla="*/ 1362909 w 1398116"/>
                <a:gd name="connsiteY13" fmla="*/ 150706 h 286239"/>
                <a:gd name="connsiteX14" fmla="*/ 1339520 w 1398116"/>
                <a:gd name="connsiteY14" fmla="*/ 123378 h 286239"/>
                <a:gd name="connsiteX15" fmla="*/ 1219558 w 1398116"/>
                <a:gd name="connsiteY15" fmla="*/ 91864 h 286239"/>
                <a:gd name="connsiteX16" fmla="*/ 1262920 w 1398116"/>
                <a:gd name="connsiteY16" fmla="*/ 148183 h 286239"/>
                <a:gd name="connsiteX17" fmla="*/ 1262920 w 1398116"/>
                <a:gd name="connsiteY17" fmla="*/ 234938 h 286239"/>
                <a:gd name="connsiteX18" fmla="*/ 1221528 w 1398116"/>
                <a:gd name="connsiteY18" fmla="*/ 234938 h 286239"/>
                <a:gd name="connsiteX19" fmla="*/ 1221528 w 1398116"/>
                <a:gd name="connsiteY19" fmla="*/ 153538 h 286239"/>
                <a:gd name="connsiteX20" fmla="*/ 1204355 w 1398116"/>
                <a:gd name="connsiteY20" fmla="*/ 127071 h 286239"/>
                <a:gd name="connsiteX21" fmla="*/ 1178443 w 1398116"/>
                <a:gd name="connsiteY21" fmla="*/ 140582 h 286239"/>
                <a:gd name="connsiteX22" fmla="*/ 1178443 w 1398116"/>
                <a:gd name="connsiteY22" fmla="*/ 234938 h 286239"/>
                <a:gd name="connsiteX23" fmla="*/ 1137050 w 1398116"/>
                <a:gd name="connsiteY23" fmla="*/ 234938 h 286239"/>
                <a:gd name="connsiteX24" fmla="*/ 1137050 w 1398116"/>
                <a:gd name="connsiteY24" fmla="*/ 95219 h 286239"/>
                <a:gd name="connsiteX25" fmla="*/ 1170810 w 1398116"/>
                <a:gd name="connsiteY25" fmla="*/ 95219 h 286239"/>
                <a:gd name="connsiteX26" fmla="*/ 1173641 w 1398116"/>
                <a:gd name="connsiteY26" fmla="*/ 112976 h 286239"/>
                <a:gd name="connsiteX27" fmla="*/ 1174780 w 1398116"/>
                <a:gd name="connsiteY27" fmla="*/ 112976 h 286239"/>
                <a:gd name="connsiteX28" fmla="*/ 1219558 w 1398116"/>
                <a:gd name="connsiteY28" fmla="*/ 91864 h 286239"/>
                <a:gd name="connsiteX29" fmla="*/ 1338689 w 1398116"/>
                <a:gd name="connsiteY29" fmla="*/ 91833 h 286239"/>
                <a:gd name="connsiteX30" fmla="*/ 1398116 w 1398116"/>
                <a:gd name="connsiteY30" fmla="*/ 158861 h 286239"/>
                <a:gd name="connsiteX31" fmla="*/ 1396423 w 1398116"/>
                <a:gd name="connsiteY31" fmla="*/ 176311 h 286239"/>
                <a:gd name="connsiteX32" fmla="*/ 1312776 w 1398116"/>
                <a:gd name="connsiteY32" fmla="*/ 176311 h 286239"/>
                <a:gd name="connsiteX33" fmla="*/ 1349122 w 1398116"/>
                <a:gd name="connsiteY33" fmla="*/ 206717 h 286239"/>
                <a:gd name="connsiteX34" fmla="*/ 1379251 w 1398116"/>
                <a:gd name="connsiteY34" fmla="*/ 197423 h 286239"/>
                <a:gd name="connsiteX35" fmla="*/ 1393069 w 1398116"/>
                <a:gd name="connsiteY35" fmla="*/ 222505 h 286239"/>
                <a:gd name="connsiteX36" fmla="*/ 1343490 w 1398116"/>
                <a:gd name="connsiteY36" fmla="*/ 238262 h 286239"/>
                <a:gd name="connsiteX37" fmla="*/ 1272799 w 1398116"/>
                <a:gd name="connsiteY37" fmla="*/ 165047 h 286239"/>
                <a:gd name="connsiteX38" fmla="*/ 1338689 w 1398116"/>
                <a:gd name="connsiteY38" fmla="*/ 91833 h 286239"/>
                <a:gd name="connsiteX39" fmla="*/ 984990 w 1398116"/>
                <a:gd name="connsiteY39" fmla="*/ 91833 h 286239"/>
                <a:gd name="connsiteX40" fmla="*/ 1001609 w 1398116"/>
                <a:gd name="connsiteY40" fmla="*/ 94665 h 286239"/>
                <a:gd name="connsiteX41" fmla="*/ 994839 w 1398116"/>
                <a:gd name="connsiteY41" fmla="*/ 130425 h 286239"/>
                <a:gd name="connsiteX42" fmla="*/ 979636 w 1398116"/>
                <a:gd name="connsiteY42" fmla="*/ 128179 h 286239"/>
                <a:gd name="connsiteX43" fmla="*/ 948922 w 1398116"/>
                <a:gd name="connsiteY43" fmla="*/ 153814 h 286239"/>
                <a:gd name="connsiteX44" fmla="*/ 948922 w 1398116"/>
                <a:gd name="connsiteY44" fmla="*/ 234938 h 286239"/>
                <a:gd name="connsiteX45" fmla="*/ 907529 w 1398116"/>
                <a:gd name="connsiteY45" fmla="*/ 234938 h 286239"/>
                <a:gd name="connsiteX46" fmla="*/ 907529 w 1398116"/>
                <a:gd name="connsiteY46" fmla="*/ 95219 h 286239"/>
                <a:gd name="connsiteX47" fmla="*/ 941320 w 1398116"/>
                <a:gd name="connsiteY47" fmla="*/ 95219 h 286239"/>
                <a:gd name="connsiteX48" fmla="*/ 944152 w 1398116"/>
                <a:gd name="connsiteY48" fmla="*/ 119716 h 286239"/>
                <a:gd name="connsiteX49" fmla="*/ 945290 w 1398116"/>
                <a:gd name="connsiteY49" fmla="*/ 119716 h 286239"/>
                <a:gd name="connsiteX50" fmla="*/ 984990 w 1398116"/>
                <a:gd name="connsiteY50" fmla="*/ 91833 h 286239"/>
                <a:gd name="connsiteX51" fmla="*/ 714415 w 1398116"/>
                <a:gd name="connsiteY51" fmla="*/ 91833 h 286239"/>
                <a:gd name="connsiteX52" fmla="*/ 755253 w 1398116"/>
                <a:gd name="connsiteY52" fmla="*/ 107898 h 286239"/>
                <a:gd name="connsiteX53" fmla="*/ 736388 w 1398116"/>
                <a:gd name="connsiteY53" fmla="*/ 133534 h 286239"/>
                <a:gd name="connsiteX54" fmla="*/ 716969 w 1398116"/>
                <a:gd name="connsiteY54" fmla="*/ 125378 h 286239"/>
                <a:gd name="connsiteX55" fmla="*/ 684286 w 1398116"/>
                <a:gd name="connsiteY55" fmla="*/ 165078 h 286239"/>
                <a:gd name="connsiteX56" fmla="*/ 715553 w 1398116"/>
                <a:gd name="connsiteY56" fmla="*/ 204778 h 286239"/>
                <a:gd name="connsiteX57" fmla="*/ 740605 w 1398116"/>
                <a:gd name="connsiteY57" fmla="*/ 194653 h 286239"/>
                <a:gd name="connsiteX58" fmla="*/ 757223 w 1398116"/>
                <a:gd name="connsiteY58" fmla="*/ 220843 h 286239"/>
                <a:gd name="connsiteX59" fmla="*/ 710753 w 1398116"/>
                <a:gd name="connsiteY59" fmla="*/ 238293 h 286239"/>
                <a:gd name="connsiteX60" fmla="*/ 641755 w 1398116"/>
                <a:gd name="connsiteY60" fmla="*/ 165078 h 286239"/>
                <a:gd name="connsiteX61" fmla="*/ 714415 w 1398116"/>
                <a:gd name="connsiteY61" fmla="*/ 91864 h 286239"/>
                <a:gd name="connsiteX62" fmla="*/ 565186 w 1398116"/>
                <a:gd name="connsiteY62" fmla="*/ 91833 h 286239"/>
                <a:gd name="connsiteX63" fmla="*/ 633076 w 1398116"/>
                <a:gd name="connsiteY63" fmla="*/ 165047 h 286239"/>
                <a:gd name="connsiteX64" fmla="*/ 565186 w 1398116"/>
                <a:gd name="connsiteY64" fmla="*/ 238262 h 286239"/>
                <a:gd name="connsiteX65" fmla="*/ 497019 w 1398116"/>
                <a:gd name="connsiteY65" fmla="*/ 165047 h 286239"/>
                <a:gd name="connsiteX66" fmla="*/ 565186 w 1398116"/>
                <a:gd name="connsiteY66" fmla="*/ 91833 h 286239"/>
                <a:gd name="connsiteX67" fmla="*/ 1067437 w 1398116"/>
                <a:gd name="connsiteY67" fmla="*/ 91802 h 286239"/>
                <a:gd name="connsiteX68" fmla="*/ 1122924 w 1398116"/>
                <a:gd name="connsiteY68" fmla="*/ 154891 h 286239"/>
                <a:gd name="connsiteX69" fmla="*/ 1122924 w 1398116"/>
                <a:gd name="connsiteY69" fmla="*/ 234876 h 286239"/>
                <a:gd name="connsiteX70" fmla="*/ 1089133 w 1398116"/>
                <a:gd name="connsiteY70" fmla="*/ 234876 h 286239"/>
                <a:gd name="connsiteX71" fmla="*/ 1086025 w 1398116"/>
                <a:gd name="connsiteY71" fmla="*/ 220504 h 286239"/>
                <a:gd name="connsiteX72" fmla="*/ 1085194 w 1398116"/>
                <a:gd name="connsiteY72" fmla="*/ 220504 h 286239"/>
                <a:gd name="connsiteX73" fmla="*/ 1044355 w 1398116"/>
                <a:gd name="connsiteY73" fmla="*/ 238231 h 286239"/>
                <a:gd name="connsiteX74" fmla="*/ 1002963 w 1398116"/>
                <a:gd name="connsiteY74" fmla="*/ 195976 h 286239"/>
                <a:gd name="connsiteX75" fmla="*/ 1021555 w 1398116"/>
                <a:gd name="connsiteY75" fmla="*/ 161620 h 286239"/>
                <a:gd name="connsiteX76" fmla="*/ 1081521 w 1398116"/>
                <a:gd name="connsiteY76" fmla="*/ 145015 h 286239"/>
                <a:gd name="connsiteX77" fmla="*/ 1081532 w 1398116"/>
                <a:gd name="connsiteY77" fmla="*/ 145043 h 286239"/>
                <a:gd name="connsiteX78" fmla="*/ 1081532 w 1398116"/>
                <a:gd name="connsiteY78" fmla="*/ 145012 h 286239"/>
                <a:gd name="connsiteX79" fmla="*/ 1081521 w 1398116"/>
                <a:gd name="connsiteY79" fmla="*/ 145015 h 286239"/>
                <a:gd name="connsiteX80" fmla="*/ 1075831 w 1398116"/>
                <a:gd name="connsiteY80" fmla="*/ 130252 h 286239"/>
                <a:gd name="connsiteX81" fmla="*/ 1059558 w 1398116"/>
                <a:gd name="connsiteY81" fmla="*/ 124763 h 286239"/>
                <a:gd name="connsiteX82" fmla="*/ 1022382 w 1398116"/>
                <a:gd name="connsiteY82" fmla="*/ 137442 h 286239"/>
                <a:gd name="connsiteX83" fmla="*/ 1007733 w 1398116"/>
                <a:gd name="connsiteY83" fmla="*/ 110114 h 286239"/>
                <a:gd name="connsiteX84" fmla="*/ 1067437 w 1398116"/>
                <a:gd name="connsiteY84" fmla="*/ 91802 h 286239"/>
                <a:gd name="connsiteX85" fmla="*/ 441346 w 1398116"/>
                <a:gd name="connsiteY85" fmla="*/ 47886 h 286239"/>
                <a:gd name="connsiteX86" fmla="*/ 441377 w 1398116"/>
                <a:gd name="connsiteY86" fmla="*/ 47886 h 286239"/>
                <a:gd name="connsiteX87" fmla="*/ 495725 w 1398116"/>
                <a:gd name="connsiteY87" fmla="*/ 71830 h 286239"/>
                <a:gd name="connsiteX88" fmla="*/ 472921 w 1398116"/>
                <a:gd name="connsiteY88" fmla="*/ 97465 h 286239"/>
                <a:gd name="connsiteX89" fmla="*/ 441931 w 1398116"/>
                <a:gd name="connsiteY89" fmla="*/ 83647 h 286239"/>
                <a:gd name="connsiteX90" fmla="*/ 396291 w 1398116"/>
                <a:gd name="connsiteY90" fmla="*/ 142797 h 286239"/>
                <a:gd name="connsiteX91" fmla="*/ 440792 w 1398116"/>
                <a:gd name="connsiteY91" fmla="*/ 202501 h 286239"/>
                <a:gd name="connsiteX92" fmla="*/ 475722 w 1398116"/>
                <a:gd name="connsiteY92" fmla="*/ 186159 h 286239"/>
                <a:gd name="connsiteX93" fmla="*/ 498526 w 1398116"/>
                <a:gd name="connsiteY93" fmla="*/ 211241 h 286239"/>
                <a:gd name="connsiteX94" fmla="*/ 440238 w 1398116"/>
                <a:gd name="connsiteY94" fmla="*/ 238293 h 286239"/>
                <a:gd name="connsiteX95" fmla="*/ 353760 w 1398116"/>
                <a:gd name="connsiteY95" fmla="*/ 144213 h 286239"/>
                <a:gd name="connsiteX96" fmla="*/ 441346 w 1398116"/>
                <a:gd name="connsiteY96" fmla="*/ 47886 h 286239"/>
                <a:gd name="connsiteX97" fmla="*/ 767656 w 1398116"/>
                <a:gd name="connsiteY97" fmla="*/ 37484 h 286239"/>
                <a:gd name="connsiteX98" fmla="*/ 809048 w 1398116"/>
                <a:gd name="connsiteY98" fmla="*/ 37484 h 286239"/>
                <a:gd name="connsiteX99" fmla="*/ 809048 w 1398116"/>
                <a:gd name="connsiteY99" fmla="*/ 85924 h 286239"/>
                <a:gd name="connsiteX100" fmla="*/ 807079 w 1398116"/>
                <a:gd name="connsiteY100" fmla="*/ 111006 h 286239"/>
                <a:gd name="connsiteX101" fmla="*/ 850164 w 1398116"/>
                <a:gd name="connsiteY101" fmla="*/ 91864 h 286239"/>
                <a:gd name="connsiteX102" fmla="*/ 893526 w 1398116"/>
                <a:gd name="connsiteY102" fmla="*/ 148182 h 286239"/>
                <a:gd name="connsiteX103" fmla="*/ 893526 w 1398116"/>
                <a:gd name="connsiteY103" fmla="*/ 234938 h 286239"/>
                <a:gd name="connsiteX104" fmla="*/ 852134 w 1398116"/>
                <a:gd name="connsiteY104" fmla="*/ 234938 h 286239"/>
                <a:gd name="connsiteX105" fmla="*/ 852134 w 1398116"/>
                <a:gd name="connsiteY105" fmla="*/ 153537 h 286239"/>
                <a:gd name="connsiteX106" fmla="*/ 834961 w 1398116"/>
                <a:gd name="connsiteY106" fmla="*/ 127071 h 286239"/>
                <a:gd name="connsiteX107" fmla="*/ 809048 w 1398116"/>
                <a:gd name="connsiteY107" fmla="*/ 140581 h 286239"/>
                <a:gd name="connsiteX108" fmla="*/ 809048 w 1398116"/>
                <a:gd name="connsiteY108" fmla="*/ 234938 h 286239"/>
                <a:gd name="connsiteX109" fmla="*/ 767656 w 1398116"/>
                <a:gd name="connsiteY109" fmla="*/ 234938 h 286239"/>
                <a:gd name="connsiteX110" fmla="*/ 161077 w 1398116"/>
                <a:gd name="connsiteY110" fmla="*/ 0 h 286239"/>
                <a:gd name="connsiteX111" fmla="*/ 288271 w 1398116"/>
                <a:gd name="connsiteY111" fmla="*/ 143105 h 286239"/>
                <a:gd name="connsiteX112" fmla="*/ 161077 w 1398116"/>
                <a:gd name="connsiteY112" fmla="*/ 286209 h 286239"/>
                <a:gd name="connsiteX113" fmla="*/ 161077 w 1398116"/>
                <a:gd name="connsiteY113" fmla="*/ 238385 h 286239"/>
                <a:gd name="connsiteX114" fmla="*/ 240939 w 1398116"/>
                <a:gd name="connsiteY114" fmla="*/ 143105 h 286239"/>
                <a:gd name="connsiteX115" fmla="*/ 161077 w 1398116"/>
                <a:gd name="connsiteY115" fmla="*/ 47825 h 286239"/>
                <a:gd name="connsiteX116" fmla="*/ 127194 w 1398116"/>
                <a:gd name="connsiteY116" fmla="*/ 0 h 286239"/>
                <a:gd name="connsiteX117" fmla="*/ 127194 w 1398116"/>
                <a:gd name="connsiteY117" fmla="*/ 47825 h 286239"/>
                <a:gd name="connsiteX118" fmla="*/ 47332 w 1398116"/>
                <a:gd name="connsiteY118" fmla="*/ 143105 h 286239"/>
                <a:gd name="connsiteX119" fmla="*/ 47332 w 1398116"/>
                <a:gd name="connsiteY119" fmla="*/ 143135 h 286239"/>
                <a:gd name="connsiteX120" fmla="*/ 127194 w 1398116"/>
                <a:gd name="connsiteY120" fmla="*/ 238415 h 286239"/>
                <a:gd name="connsiteX121" fmla="*/ 127194 w 1398116"/>
                <a:gd name="connsiteY121" fmla="*/ 286239 h 286239"/>
                <a:gd name="connsiteX122" fmla="*/ 0 w 1398116"/>
                <a:gd name="connsiteY122" fmla="*/ 143135 h 286239"/>
                <a:gd name="connsiteX123" fmla="*/ 127194 w 1398116"/>
                <a:gd name="connsiteY123" fmla="*/ 0 h 286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</a:cxnLst>
              <a:rect l="l" t="t" r="r" b="b"/>
              <a:pathLst>
                <a:path w="1398116" h="286239">
                  <a:moveTo>
                    <a:pt x="1081532" y="169848"/>
                  </a:moveTo>
                  <a:cubicBezTo>
                    <a:pt x="1051957" y="173787"/>
                    <a:pt x="1042386" y="182250"/>
                    <a:pt x="1042386" y="192930"/>
                  </a:cubicBezTo>
                  <a:cubicBezTo>
                    <a:pt x="1042386" y="201947"/>
                    <a:pt x="1048572" y="206163"/>
                    <a:pt x="1058451" y="206163"/>
                  </a:cubicBezTo>
                  <a:lnTo>
                    <a:pt x="1058451" y="206193"/>
                  </a:lnTo>
                  <a:cubicBezTo>
                    <a:pt x="1068022" y="206193"/>
                    <a:pt x="1074238" y="201670"/>
                    <a:pt x="1081532" y="194345"/>
                  </a:cubicBezTo>
                  <a:close/>
                  <a:moveTo>
                    <a:pt x="565186" y="125347"/>
                  </a:moveTo>
                  <a:cubicBezTo>
                    <a:pt x="548291" y="125347"/>
                    <a:pt x="539551" y="140827"/>
                    <a:pt x="539551" y="165047"/>
                  </a:cubicBezTo>
                  <a:cubicBezTo>
                    <a:pt x="539551" y="189268"/>
                    <a:pt x="548013" y="204778"/>
                    <a:pt x="565186" y="204778"/>
                  </a:cubicBezTo>
                  <a:cubicBezTo>
                    <a:pt x="582082" y="204778"/>
                    <a:pt x="590822" y="189298"/>
                    <a:pt x="590822" y="165047"/>
                  </a:cubicBezTo>
                  <a:cubicBezTo>
                    <a:pt x="590822" y="140797"/>
                    <a:pt x="582082" y="125347"/>
                    <a:pt x="565186" y="125347"/>
                  </a:cubicBezTo>
                  <a:close/>
                  <a:moveTo>
                    <a:pt x="1339520" y="123378"/>
                  </a:moveTo>
                  <a:cubicBezTo>
                    <a:pt x="1326564" y="123378"/>
                    <a:pt x="1315300" y="132118"/>
                    <a:pt x="1312468" y="150706"/>
                  </a:cubicBezTo>
                  <a:lnTo>
                    <a:pt x="1362878" y="150706"/>
                  </a:lnTo>
                  <a:lnTo>
                    <a:pt x="1362909" y="150706"/>
                  </a:lnTo>
                  <a:cubicBezTo>
                    <a:pt x="1362909" y="134642"/>
                    <a:pt x="1356139" y="123378"/>
                    <a:pt x="1339520" y="123378"/>
                  </a:cubicBezTo>
                  <a:close/>
                  <a:moveTo>
                    <a:pt x="1219558" y="91864"/>
                  </a:moveTo>
                  <a:cubicBezTo>
                    <a:pt x="1249964" y="91864"/>
                    <a:pt x="1262920" y="113284"/>
                    <a:pt x="1262920" y="148183"/>
                  </a:cubicBezTo>
                  <a:lnTo>
                    <a:pt x="1262920" y="234938"/>
                  </a:lnTo>
                  <a:lnTo>
                    <a:pt x="1221528" y="234938"/>
                  </a:lnTo>
                  <a:lnTo>
                    <a:pt x="1221528" y="153538"/>
                  </a:lnTo>
                  <a:cubicBezTo>
                    <a:pt x="1221528" y="133257"/>
                    <a:pt x="1216173" y="127071"/>
                    <a:pt x="1204355" y="127071"/>
                  </a:cubicBezTo>
                  <a:cubicBezTo>
                    <a:pt x="1193922" y="127071"/>
                    <a:pt x="1187460" y="131872"/>
                    <a:pt x="1178443" y="140582"/>
                  </a:cubicBezTo>
                  <a:lnTo>
                    <a:pt x="1178443" y="234938"/>
                  </a:lnTo>
                  <a:lnTo>
                    <a:pt x="1137050" y="234938"/>
                  </a:lnTo>
                  <a:lnTo>
                    <a:pt x="1137050" y="95219"/>
                  </a:lnTo>
                  <a:lnTo>
                    <a:pt x="1170810" y="95219"/>
                  </a:lnTo>
                  <a:lnTo>
                    <a:pt x="1173641" y="112976"/>
                  </a:lnTo>
                  <a:lnTo>
                    <a:pt x="1174780" y="112976"/>
                  </a:lnTo>
                  <a:cubicBezTo>
                    <a:pt x="1186598" y="101712"/>
                    <a:pt x="1200693" y="91864"/>
                    <a:pt x="1219558" y="91864"/>
                  </a:cubicBezTo>
                  <a:close/>
                  <a:moveTo>
                    <a:pt x="1338689" y="91833"/>
                  </a:moveTo>
                  <a:cubicBezTo>
                    <a:pt x="1378420" y="91833"/>
                    <a:pt x="1398116" y="120854"/>
                    <a:pt x="1398116" y="158861"/>
                  </a:cubicBezTo>
                  <a:cubicBezTo>
                    <a:pt x="1398116" y="166186"/>
                    <a:pt x="1397285" y="172957"/>
                    <a:pt x="1396423" y="176311"/>
                  </a:cubicBezTo>
                  <a:lnTo>
                    <a:pt x="1312776" y="176311"/>
                  </a:lnTo>
                  <a:cubicBezTo>
                    <a:pt x="1316439" y="197423"/>
                    <a:pt x="1330534" y="206717"/>
                    <a:pt x="1349122" y="206717"/>
                  </a:cubicBezTo>
                  <a:cubicBezTo>
                    <a:pt x="1359555" y="206717"/>
                    <a:pt x="1369126" y="203609"/>
                    <a:pt x="1379251" y="197423"/>
                  </a:cubicBezTo>
                  <a:lnTo>
                    <a:pt x="1393069" y="222505"/>
                  </a:lnTo>
                  <a:cubicBezTo>
                    <a:pt x="1378697" y="232353"/>
                    <a:pt x="1360109" y="238262"/>
                    <a:pt x="1343490" y="238262"/>
                  </a:cubicBezTo>
                  <a:cubicBezTo>
                    <a:pt x="1303482" y="238262"/>
                    <a:pt x="1272799" y="211210"/>
                    <a:pt x="1272799" y="165047"/>
                  </a:cubicBezTo>
                  <a:cubicBezTo>
                    <a:pt x="1272799" y="118885"/>
                    <a:pt x="1305175" y="91833"/>
                    <a:pt x="1338689" y="91833"/>
                  </a:cubicBezTo>
                  <a:close/>
                  <a:moveTo>
                    <a:pt x="984990" y="91833"/>
                  </a:moveTo>
                  <a:cubicBezTo>
                    <a:pt x="992869" y="91833"/>
                    <a:pt x="997670" y="92972"/>
                    <a:pt x="1001609" y="94665"/>
                  </a:cubicBezTo>
                  <a:lnTo>
                    <a:pt x="994839" y="130425"/>
                  </a:lnTo>
                  <a:cubicBezTo>
                    <a:pt x="989761" y="129010"/>
                    <a:pt x="985545" y="128179"/>
                    <a:pt x="979636" y="128179"/>
                  </a:cubicBezTo>
                  <a:cubicBezTo>
                    <a:pt x="969203" y="128179"/>
                    <a:pt x="956246" y="134949"/>
                    <a:pt x="948922" y="153814"/>
                  </a:cubicBezTo>
                  <a:lnTo>
                    <a:pt x="948922" y="234938"/>
                  </a:lnTo>
                  <a:lnTo>
                    <a:pt x="907529" y="234938"/>
                  </a:lnTo>
                  <a:lnTo>
                    <a:pt x="907529" y="95219"/>
                  </a:lnTo>
                  <a:lnTo>
                    <a:pt x="941320" y="95219"/>
                  </a:lnTo>
                  <a:lnTo>
                    <a:pt x="944152" y="119716"/>
                  </a:lnTo>
                  <a:lnTo>
                    <a:pt x="945290" y="119716"/>
                  </a:lnTo>
                  <a:cubicBezTo>
                    <a:pt x="955446" y="100850"/>
                    <a:pt x="970649" y="91833"/>
                    <a:pt x="984990" y="91833"/>
                  </a:cubicBezTo>
                  <a:close/>
                  <a:moveTo>
                    <a:pt x="714415" y="91833"/>
                  </a:moveTo>
                  <a:cubicBezTo>
                    <a:pt x="731588" y="91833"/>
                    <a:pt x="745960" y="98327"/>
                    <a:pt x="755253" y="107898"/>
                  </a:cubicBezTo>
                  <a:lnTo>
                    <a:pt x="736388" y="133534"/>
                  </a:lnTo>
                  <a:cubicBezTo>
                    <a:pt x="729618" y="127902"/>
                    <a:pt x="723432" y="125378"/>
                    <a:pt x="716969" y="125378"/>
                  </a:cubicBezTo>
                  <a:cubicBezTo>
                    <a:pt x="696966" y="125378"/>
                    <a:pt x="684286" y="140858"/>
                    <a:pt x="684286" y="165078"/>
                  </a:cubicBezTo>
                  <a:cubicBezTo>
                    <a:pt x="684286" y="189298"/>
                    <a:pt x="697519" y="204778"/>
                    <a:pt x="715553" y="204778"/>
                  </a:cubicBezTo>
                  <a:cubicBezTo>
                    <a:pt x="725679" y="204778"/>
                    <a:pt x="733865" y="199978"/>
                    <a:pt x="740605" y="194653"/>
                  </a:cubicBezTo>
                  <a:lnTo>
                    <a:pt x="757223" y="220843"/>
                  </a:lnTo>
                  <a:cubicBezTo>
                    <a:pt x="743713" y="232661"/>
                    <a:pt x="725956" y="238293"/>
                    <a:pt x="710753" y="238293"/>
                  </a:cubicBezTo>
                  <a:cubicBezTo>
                    <a:pt x="671884" y="238293"/>
                    <a:pt x="641755" y="211518"/>
                    <a:pt x="641755" y="165078"/>
                  </a:cubicBezTo>
                  <a:cubicBezTo>
                    <a:pt x="641755" y="118639"/>
                    <a:pt x="675823" y="91864"/>
                    <a:pt x="714415" y="91864"/>
                  </a:cubicBezTo>
                  <a:close/>
                  <a:moveTo>
                    <a:pt x="565186" y="91833"/>
                  </a:moveTo>
                  <a:cubicBezTo>
                    <a:pt x="600393" y="91833"/>
                    <a:pt x="633076" y="118608"/>
                    <a:pt x="633076" y="165047"/>
                  </a:cubicBezTo>
                  <a:cubicBezTo>
                    <a:pt x="633076" y="211487"/>
                    <a:pt x="600393" y="238262"/>
                    <a:pt x="565186" y="238262"/>
                  </a:cubicBezTo>
                  <a:cubicBezTo>
                    <a:pt x="529979" y="238262"/>
                    <a:pt x="497019" y="211487"/>
                    <a:pt x="497019" y="165047"/>
                  </a:cubicBezTo>
                  <a:cubicBezTo>
                    <a:pt x="497019" y="118608"/>
                    <a:pt x="529702" y="91833"/>
                    <a:pt x="565186" y="91833"/>
                  </a:cubicBezTo>
                  <a:close/>
                  <a:moveTo>
                    <a:pt x="1067437" y="91802"/>
                  </a:moveTo>
                  <a:cubicBezTo>
                    <a:pt x="1103197" y="91802"/>
                    <a:pt x="1122924" y="112083"/>
                    <a:pt x="1122924" y="154891"/>
                  </a:cubicBezTo>
                  <a:lnTo>
                    <a:pt x="1122924" y="234876"/>
                  </a:lnTo>
                  <a:lnTo>
                    <a:pt x="1089133" y="234876"/>
                  </a:lnTo>
                  <a:lnTo>
                    <a:pt x="1086025" y="220504"/>
                  </a:lnTo>
                  <a:lnTo>
                    <a:pt x="1085194" y="220504"/>
                  </a:lnTo>
                  <a:cubicBezTo>
                    <a:pt x="1073376" y="230937"/>
                    <a:pt x="1060112" y="238231"/>
                    <a:pt x="1044355" y="238231"/>
                  </a:cubicBezTo>
                  <a:cubicBezTo>
                    <a:pt x="1018997" y="238231"/>
                    <a:pt x="1002963" y="219642"/>
                    <a:pt x="1002963" y="195976"/>
                  </a:cubicBezTo>
                  <a:cubicBezTo>
                    <a:pt x="1002963" y="181327"/>
                    <a:pt x="1008810" y="169994"/>
                    <a:pt x="1021555" y="161620"/>
                  </a:cubicBezTo>
                  <a:lnTo>
                    <a:pt x="1081521" y="145015"/>
                  </a:lnTo>
                  <a:lnTo>
                    <a:pt x="1081532" y="145043"/>
                  </a:lnTo>
                  <a:lnTo>
                    <a:pt x="1081532" y="145012"/>
                  </a:lnTo>
                  <a:lnTo>
                    <a:pt x="1081521" y="145015"/>
                  </a:lnTo>
                  <a:lnTo>
                    <a:pt x="1075831" y="130252"/>
                  </a:lnTo>
                  <a:cubicBezTo>
                    <a:pt x="1072307" y="126732"/>
                    <a:pt x="1067021" y="124763"/>
                    <a:pt x="1059558" y="124763"/>
                  </a:cubicBezTo>
                  <a:cubicBezTo>
                    <a:pt x="1047741" y="124763"/>
                    <a:pt x="1035893" y="129563"/>
                    <a:pt x="1022382" y="137442"/>
                  </a:cubicBezTo>
                  <a:lnTo>
                    <a:pt x="1007733" y="110114"/>
                  </a:lnTo>
                  <a:cubicBezTo>
                    <a:pt x="1025460" y="99404"/>
                    <a:pt x="1045463" y="91802"/>
                    <a:pt x="1067437" y="91802"/>
                  </a:cubicBezTo>
                  <a:close/>
                  <a:moveTo>
                    <a:pt x="441346" y="47886"/>
                  </a:moveTo>
                  <a:lnTo>
                    <a:pt x="441377" y="47886"/>
                  </a:lnTo>
                  <a:cubicBezTo>
                    <a:pt x="464181" y="47886"/>
                    <a:pt x="483354" y="59150"/>
                    <a:pt x="495725" y="71830"/>
                  </a:cubicBezTo>
                  <a:lnTo>
                    <a:pt x="472921" y="97465"/>
                  </a:lnTo>
                  <a:cubicBezTo>
                    <a:pt x="463627" y="89002"/>
                    <a:pt x="454610" y="83647"/>
                    <a:pt x="441931" y="83647"/>
                  </a:cubicBezTo>
                  <a:cubicBezTo>
                    <a:pt x="416295" y="83647"/>
                    <a:pt x="396291" y="105897"/>
                    <a:pt x="396291" y="142797"/>
                  </a:cubicBezTo>
                  <a:cubicBezTo>
                    <a:pt x="396291" y="179697"/>
                    <a:pt x="413741" y="202501"/>
                    <a:pt x="440792" y="202501"/>
                  </a:cubicBezTo>
                  <a:cubicBezTo>
                    <a:pt x="455718" y="202501"/>
                    <a:pt x="466704" y="196038"/>
                    <a:pt x="475722" y="186159"/>
                  </a:cubicBezTo>
                  <a:lnTo>
                    <a:pt x="498526" y="211241"/>
                  </a:lnTo>
                  <a:cubicBezTo>
                    <a:pt x="483323" y="228998"/>
                    <a:pt x="463042" y="238293"/>
                    <a:pt x="440238" y="238293"/>
                  </a:cubicBezTo>
                  <a:cubicBezTo>
                    <a:pt x="392629" y="238293"/>
                    <a:pt x="353760" y="205886"/>
                    <a:pt x="353760" y="144213"/>
                  </a:cubicBezTo>
                  <a:cubicBezTo>
                    <a:pt x="353760" y="82539"/>
                    <a:pt x="394045" y="47886"/>
                    <a:pt x="441346" y="47886"/>
                  </a:cubicBezTo>
                  <a:close/>
                  <a:moveTo>
                    <a:pt x="767656" y="37484"/>
                  </a:moveTo>
                  <a:lnTo>
                    <a:pt x="809048" y="37484"/>
                  </a:lnTo>
                  <a:lnTo>
                    <a:pt x="809048" y="85924"/>
                  </a:lnTo>
                  <a:lnTo>
                    <a:pt x="807079" y="111006"/>
                  </a:lnTo>
                  <a:cubicBezTo>
                    <a:pt x="817512" y="101712"/>
                    <a:pt x="831299" y="91864"/>
                    <a:pt x="850164" y="91864"/>
                  </a:cubicBezTo>
                  <a:cubicBezTo>
                    <a:pt x="880570" y="91864"/>
                    <a:pt x="893526" y="113284"/>
                    <a:pt x="893526" y="148182"/>
                  </a:cubicBezTo>
                  <a:lnTo>
                    <a:pt x="893526" y="234938"/>
                  </a:lnTo>
                  <a:lnTo>
                    <a:pt x="852134" y="234938"/>
                  </a:lnTo>
                  <a:lnTo>
                    <a:pt x="852134" y="153537"/>
                  </a:lnTo>
                  <a:cubicBezTo>
                    <a:pt x="852134" y="133256"/>
                    <a:pt x="846779" y="127071"/>
                    <a:pt x="834961" y="127071"/>
                  </a:cubicBezTo>
                  <a:cubicBezTo>
                    <a:pt x="824528" y="127071"/>
                    <a:pt x="818066" y="131872"/>
                    <a:pt x="809048" y="140581"/>
                  </a:cubicBezTo>
                  <a:lnTo>
                    <a:pt x="809048" y="234938"/>
                  </a:lnTo>
                  <a:lnTo>
                    <a:pt x="767656" y="234938"/>
                  </a:lnTo>
                  <a:close/>
                  <a:moveTo>
                    <a:pt x="161077" y="0"/>
                  </a:moveTo>
                  <a:cubicBezTo>
                    <a:pt x="232691" y="8402"/>
                    <a:pt x="288271" y="69245"/>
                    <a:pt x="288271" y="143105"/>
                  </a:cubicBezTo>
                  <a:cubicBezTo>
                    <a:pt x="288271" y="216965"/>
                    <a:pt x="232691" y="277808"/>
                    <a:pt x="161077" y="286209"/>
                  </a:cubicBezTo>
                  <a:lnTo>
                    <a:pt x="161077" y="238385"/>
                  </a:lnTo>
                  <a:cubicBezTo>
                    <a:pt x="206471" y="230383"/>
                    <a:pt x="240939" y="190776"/>
                    <a:pt x="240939" y="143105"/>
                  </a:cubicBezTo>
                  <a:cubicBezTo>
                    <a:pt x="240939" y="95434"/>
                    <a:pt x="206440" y="55857"/>
                    <a:pt x="161077" y="47825"/>
                  </a:cubicBezTo>
                  <a:close/>
                  <a:moveTo>
                    <a:pt x="127194" y="0"/>
                  </a:moveTo>
                  <a:lnTo>
                    <a:pt x="127194" y="47825"/>
                  </a:lnTo>
                  <a:cubicBezTo>
                    <a:pt x="81801" y="55826"/>
                    <a:pt x="47332" y="95434"/>
                    <a:pt x="47332" y="143105"/>
                  </a:cubicBezTo>
                  <a:lnTo>
                    <a:pt x="47332" y="143135"/>
                  </a:lnTo>
                  <a:cubicBezTo>
                    <a:pt x="47332" y="190806"/>
                    <a:pt x="81831" y="230383"/>
                    <a:pt x="127194" y="238415"/>
                  </a:cubicBezTo>
                  <a:lnTo>
                    <a:pt x="127194" y="286239"/>
                  </a:lnTo>
                  <a:cubicBezTo>
                    <a:pt x="55580" y="277838"/>
                    <a:pt x="0" y="217026"/>
                    <a:pt x="0" y="143135"/>
                  </a:cubicBezTo>
                  <a:cubicBezTo>
                    <a:pt x="0" y="69244"/>
                    <a:pt x="55580" y="8402"/>
                    <a:pt x="127194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28D3959C-1120-D596-4AD5-E577361B0A17}"/>
                </a:ext>
              </a:extLst>
            </p:cNvPr>
            <p:cNvSpPr/>
            <p:nvPr/>
          </p:nvSpPr>
          <p:spPr>
            <a:xfrm>
              <a:off x="699399" y="6147913"/>
              <a:ext cx="83616" cy="288086"/>
            </a:xfrm>
            <a:custGeom>
              <a:avLst/>
              <a:gdLst>
                <a:gd name="connsiteX0" fmla="*/ 150305 w 258794"/>
                <a:gd name="connsiteY0" fmla="*/ 225933 h 891635"/>
                <a:gd name="connsiteX1" fmla="*/ 108490 w 258794"/>
                <a:gd name="connsiteY1" fmla="*/ 225933 h 891635"/>
                <a:gd name="connsiteX2" fmla="*/ 108490 w 258794"/>
                <a:gd name="connsiteY2" fmla="*/ 199739 h 891635"/>
                <a:gd name="connsiteX3" fmla="*/ 150305 w 258794"/>
                <a:gd name="connsiteY3" fmla="*/ 199739 h 891635"/>
                <a:gd name="connsiteX4" fmla="*/ 150305 w 258794"/>
                <a:gd name="connsiteY4" fmla="*/ 225933 h 891635"/>
                <a:gd name="connsiteX5" fmla="*/ 187738 w 258794"/>
                <a:gd name="connsiteY5" fmla="*/ 425672 h 891635"/>
                <a:gd name="connsiteX6" fmla="*/ 187738 w 258794"/>
                <a:gd name="connsiteY6" fmla="*/ 466058 h 891635"/>
                <a:gd name="connsiteX7" fmla="*/ 213646 w 258794"/>
                <a:gd name="connsiteY7" fmla="*/ 466058 h 891635"/>
                <a:gd name="connsiteX8" fmla="*/ 213646 w 258794"/>
                <a:gd name="connsiteY8" fmla="*/ 492252 h 891635"/>
                <a:gd name="connsiteX9" fmla="*/ 187738 w 258794"/>
                <a:gd name="connsiteY9" fmla="*/ 492252 h 891635"/>
                <a:gd name="connsiteX10" fmla="*/ 187738 w 258794"/>
                <a:gd name="connsiteY10" fmla="*/ 599218 h 891635"/>
                <a:gd name="connsiteX11" fmla="*/ 218123 w 258794"/>
                <a:gd name="connsiteY11" fmla="*/ 599218 h 891635"/>
                <a:gd name="connsiteX12" fmla="*/ 218123 w 258794"/>
                <a:gd name="connsiteY12" fmla="*/ 625412 h 891635"/>
                <a:gd name="connsiteX13" fmla="*/ 187738 w 258794"/>
                <a:gd name="connsiteY13" fmla="*/ 625412 h 891635"/>
                <a:gd name="connsiteX14" fmla="*/ 187738 w 258794"/>
                <a:gd name="connsiteY14" fmla="*/ 891635 h 891635"/>
                <a:gd name="connsiteX15" fmla="*/ 161544 w 258794"/>
                <a:gd name="connsiteY15" fmla="*/ 891635 h 891635"/>
                <a:gd name="connsiteX16" fmla="*/ 161544 w 258794"/>
                <a:gd name="connsiteY16" fmla="*/ 625412 h 891635"/>
                <a:gd name="connsiteX17" fmla="*/ 135636 w 258794"/>
                <a:gd name="connsiteY17" fmla="*/ 625412 h 891635"/>
                <a:gd name="connsiteX18" fmla="*/ 135636 w 258794"/>
                <a:gd name="connsiteY18" fmla="*/ 599218 h 891635"/>
                <a:gd name="connsiteX19" fmla="*/ 161544 w 258794"/>
                <a:gd name="connsiteY19" fmla="*/ 599218 h 891635"/>
                <a:gd name="connsiteX20" fmla="*/ 161544 w 258794"/>
                <a:gd name="connsiteY20" fmla="*/ 492252 h 891635"/>
                <a:gd name="connsiteX21" fmla="*/ 18097 w 258794"/>
                <a:gd name="connsiteY21" fmla="*/ 492252 h 891635"/>
                <a:gd name="connsiteX22" fmla="*/ 18097 w 258794"/>
                <a:gd name="connsiteY22" fmla="*/ 466058 h 891635"/>
                <a:gd name="connsiteX23" fmla="*/ 161544 w 258794"/>
                <a:gd name="connsiteY23" fmla="*/ 466058 h 891635"/>
                <a:gd name="connsiteX24" fmla="*/ 161544 w 258794"/>
                <a:gd name="connsiteY24" fmla="*/ 425672 h 891635"/>
                <a:gd name="connsiteX25" fmla="*/ 90487 w 258794"/>
                <a:gd name="connsiteY25" fmla="*/ 425672 h 891635"/>
                <a:gd name="connsiteX26" fmla="*/ 90487 w 258794"/>
                <a:gd name="connsiteY26" fmla="*/ 399479 h 891635"/>
                <a:gd name="connsiteX27" fmla="*/ 161544 w 258794"/>
                <a:gd name="connsiteY27" fmla="*/ 399479 h 891635"/>
                <a:gd name="connsiteX28" fmla="*/ 161544 w 258794"/>
                <a:gd name="connsiteY28" fmla="*/ 359093 h 891635"/>
                <a:gd name="connsiteX29" fmla="*/ 36195 w 258794"/>
                <a:gd name="connsiteY29" fmla="*/ 359093 h 891635"/>
                <a:gd name="connsiteX30" fmla="*/ 36195 w 258794"/>
                <a:gd name="connsiteY30" fmla="*/ 332899 h 891635"/>
                <a:gd name="connsiteX31" fmla="*/ 161544 w 258794"/>
                <a:gd name="connsiteY31" fmla="*/ 332899 h 891635"/>
                <a:gd name="connsiteX32" fmla="*/ 161544 w 258794"/>
                <a:gd name="connsiteY32" fmla="*/ 292513 h 891635"/>
                <a:gd name="connsiteX33" fmla="*/ 18097 w 258794"/>
                <a:gd name="connsiteY33" fmla="*/ 292513 h 891635"/>
                <a:gd name="connsiteX34" fmla="*/ 18097 w 258794"/>
                <a:gd name="connsiteY34" fmla="*/ 266319 h 891635"/>
                <a:gd name="connsiteX35" fmla="*/ 161544 w 258794"/>
                <a:gd name="connsiteY35" fmla="*/ 266319 h 891635"/>
                <a:gd name="connsiteX36" fmla="*/ 161544 w 258794"/>
                <a:gd name="connsiteY36" fmla="*/ 0 h 891635"/>
                <a:gd name="connsiteX37" fmla="*/ 187738 w 258794"/>
                <a:gd name="connsiteY37" fmla="*/ 0 h 891635"/>
                <a:gd name="connsiteX38" fmla="*/ 187738 w 258794"/>
                <a:gd name="connsiteY38" fmla="*/ 266224 h 891635"/>
                <a:gd name="connsiteX39" fmla="*/ 209074 w 258794"/>
                <a:gd name="connsiteY39" fmla="*/ 266224 h 891635"/>
                <a:gd name="connsiteX40" fmla="*/ 209074 w 258794"/>
                <a:gd name="connsiteY40" fmla="*/ 292418 h 891635"/>
                <a:gd name="connsiteX41" fmla="*/ 187738 w 258794"/>
                <a:gd name="connsiteY41" fmla="*/ 292418 h 891635"/>
                <a:gd name="connsiteX42" fmla="*/ 187738 w 258794"/>
                <a:gd name="connsiteY42" fmla="*/ 399383 h 891635"/>
                <a:gd name="connsiteX43" fmla="*/ 258794 w 258794"/>
                <a:gd name="connsiteY43" fmla="*/ 399383 h 891635"/>
                <a:gd name="connsiteX44" fmla="*/ 258794 w 258794"/>
                <a:gd name="connsiteY44" fmla="*/ 425577 h 891635"/>
                <a:gd name="connsiteX45" fmla="*/ 187738 w 258794"/>
                <a:gd name="connsiteY45" fmla="*/ 425577 h 891635"/>
                <a:gd name="connsiteX46" fmla="*/ 87535 w 258794"/>
                <a:gd name="connsiteY46" fmla="*/ 681419 h 891635"/>
                <a:gd name="connsiteX47" fmla="*/ 116110 w 258794"/>
                <a:gd name="connsiteY47" fmla="*/ 709994 h 891635"/>
                <a:gd name="connsiteX48" fmla="*/ 144685 w 258794"/>
                <a:gd name="connsiteY48" fmla="*/ 681419 h 891635"/>
                <a:gd name="connsiteX49" fmla="*/ 116110 w 258794"/>
                <a:gd name="connsiteY49" fmla="*/ 652844 h 891635"/>
                <a:gd name="connsiteX50" fmla="*/ 87535 w 258794"/>
                <a:gd name="connsiteY50" fmla="*/ 681419 h 891635"/>
                <a:gd name="connsiteX51" fmla="*/ 136779 w 258794"/>
                <a:gd name="connsiteY51" fmla="*/ 558832 h 891635"/>
                <a:gd name="connsiteX52" fmla="*/ 0 w 258794"/>
                <a:gd name="connsiteY52" fmla="*/ 558832 h 891635"/>
                <a:gd name="connsiteX53" fmla="*/ 0 w 258794"/>
                <a:gd name="connsiteY53" fmla="*/ 532638 h 891635"/>
                <a:gd name="connsiteX54" fmla="*/ 136779 w 258794"/>
                <a:gd name="connsiteY54" fmla="*/ 532638 h 891635"/>
                <a:gd name="connsiteX55" fmla="*/ 136779 w 258794"/>
                <a:gd name="connsiteY55" fmla="*/ 558832 h 891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258794" h="891635">
                  <a:moveTo>
                    <a:pt x="150305" y="225933"/>
                  </a:moveTo>
                  <a:lnTo>
                    <a:pt x="108490" y="225933"/>
                  </a:lnTo>
                  <a:lnTo>
                    <a:pt x="108490" y="199739"/>
                  </a:lnTo>
                  <a:lnTo>
                    <a:pt x="150305" y="199739"/>
                  </a:lnTo>
                  <a:lnTo>
                    <a:pt x="150305" y="225933"/>
                  </a:lnTo>
                  <a:close/>
                  <a:moveTo>
                    <a:pt x="187738" y="425672"/>
                  </a:moveTo>
                  <a:lnTo>
                    <a:pt x="187738" y="466058"/>
                  </a:lnTo>
                  <a:lnTo>
                    <a:pt x="213646" y="466058"/>
                  </a:lnTo>
                  <a:lnTo>
                    <a:pt x="213646" y="492252"/>
                  </a:lnTo>
                  <a:lnTo>
                    <a:pt x="187738" y="492252"/>
                  </a:lnTo>
                  <a:lnTo>
                    <a:pt x="187738" y="599218"/>
                  </a:lnTo>
                  <a:lnTo>
                    <a:pt x="218123" y="599218"/>
                  </a:lnTo>
                  <a:lnTo>
                    <a:pt x="218123" y="625412"/>
                  </a:lnTo>
                  <a:lnTo>
                    <a:pt x="187738" y="625412"/>
                  </a:lnTo>
                  <a:lnTo>
                    <a:pt x="187738" y="891635"/>
                  </a:lnTo>
                  <a:lnTo>
                    <a:pt x="161544" y="891635"/>
                  </a:lnTo>
                  <a:lnTo>
                    <a:pt x="161544" y="625412"/>
                  </a:lnTo>
                  <a:lnTo>
                    <a:pt x="135636" y="625412"/>
                  </a:lnTo>
                  <a:lnTo>
                    <a:pt x="135636" y="599218"/>
                  </a:lnTo>
                  <a:lnTo>
                    <a:pt x="161544" y="599218"/>
                  </a:lnTo>
                  <a:lnTo>
                    <a:pt x="161544" y="492252"/>
                  </a:lnTo>
                  <a:lnTo>
                    <a:pt x="18097" y="492252"/>
                  </a:lnTo>
                  <a:lnTo>
                    <a:pt x="18097" y="466058"/>
                  </a:lnTo>
                  <a:lnTo>
                    <a:pt x="161544" y="466058"/>
                  </a:lnTo>
                  <a:lnTo>
                    <a:pt x="161544" y="425672"/>
                  </a:lnTo>
                  <a:lnTo>
                    <a:pt x="90487" y="425672"/>
                  </a:lnTo>
                  <a:lnTo>
                    <a:pt x="90487" y="399479"/>
                  </a:lnTo>
                  <a:lnTo>
                    <a:pt x="161544" y="399479"/>
                  </a:lnTo>
                  <a:lnTo>
                    <a:pt x="161544" y="359093"/>
                  </a:lnTo>
                  <a:lnTo>
                    <a:pt x="36195" y="359093"/>
                  </a:lnTo>
                  <a:lnTo>
                    <a:pt x="36195" y="332899"/>
                  </a:lnTo>
                  <a:lnTo>
                    <a:pt x="161544" y="332899"/>
                  </a:lnTo>
                  <a:lnTo>
                    <a:pt x="161544" y="292513"/>
                  </a:lnTo>
                  <a:lnTo>
                    <a:pt x="18097" y="292513"/>
                  </a:lnTo>
                  <a:lnTo>
                    <a:pt x="18097" y="266319"/>
                  </a:lnTo>
                  <a:lnTo>
                    <a:pt x="161544" y="266319"/>
                  </a:lnTo>
                  <a:lnTo>
                    <a:pt x="161544" y="0"/>
                  </a:lnTo>
                  <a:lnTo>
                    <a:pt x="187738" y="0"/>
                  </a:lnTo>
                  <a:lnTo>
                    <a:pt x="187738" y="266224"/>
                  </a:lnTo>
                  <a:lnTo>
                    <a:pt x="209074" y="266224"/>
                  </a:lnTo>
                  <a:lnTo>
                    <a:pt x="209074" y="292418"/>
                  </a:lnTo>
                  <a:lnTo>
                    <a:pt x="187738" y="292418"/>
                  </a:lnTo>
                  <a:lnTo>
                    <a:pt x="187738" y="399383"/>
                  </a:lnTo>
                  <a:lnTo>
                    <a:pt x="258794" y="399383"/>
                  </a:lnTo>
                  <a:lnTo>
                    <a:pt x="258794" y="425577"/>
                  </a:lnTo>
                  <a:lnTo>
                    <a:pt x="187738" y="425577"/>
                  </a:lnTo>
                  <a:close/>
                  <a:moveTo>
                    <a:pt x="87535" y="681419"/>
                  </a:moveTo>
                  <a:lnTo>
                    <a:pt x="116110" y="709994"/>
                  </a:lnTo>
                  <a:lnTo>
                    <a:pt x="144685" y="681419"/>
                  </a:lnTo>
                  <a:lnTo>
                    <a:pt x="116110" y="652844"/>
                  </a:lnTo>
                  <a:lnTo>
                    <a:pt x="87535" y="681419"/>
                  </a:lnTo>
                  <a:close/>
                  <a:moveTo>
                    <a:pt x="136779" y="558832"/>
                  </a:moveTo>
                  <a:lnTo>
                    <a:pt x="0" y="558832"/>
                  </a:lnTo>
                  <a:lnTo>
                    <a:pt x="0" y="532638"/>
                  </a:lnTo>
                  <a:lnTo>
                    <a:pt x="136779" y="532638"/>
                  </a:lnTo>
                  <a:lnTo>
                    <a:pt x="136779" y="55883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2774" y="2869002"/>
            <a:ext cx="7449676" cy="569387"/>
          </a:xfrm>
        </p:spPr>
        <p:txBody>
          <a:bodyPr vert="horz" wrap="square" lIns="0" tIns="0" rIns="0" bIns="0" rtlCol="0" anchor="b" anchorCtr="0">
            <a:spAutoFit/>
          </a:bodyPr>
          <a:lstStyle>
            <a:lvl1pPr>
              <a:defRPr lang="en-GB" sz="4000">
                <a:solidFill>
                  <a:schemeClr val="bg1"/>
                </a:solidFill>
                <a:latin typeface="Source Sans Pro SemiBold" panose="020B0603030403020204" pitchFamily="34" charset="0"/>
              </a:defRPr>
            </a:lvl1pPr>
          </a:lstStyle>
          <a:p>
            <a:pPr lvl="0">
              <a:lnSpc>
                <a:spcPct val="90000"/>
              </a:lnSpc>
            </a:pPr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2773" y="3616316"/>
            <a:ext cx="7449676" cy="139813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>
              <a:buNone/>
              <a:defRPr lang="en-US" b="0">
                <a:solidFill>
                  <a:schemeClr val="bg1"/>
                </a:solidFill>
              </a:defRPr>
            </a:lvl1pPr>
          </a:lstStyle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202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 xmlns:a16="http://schemas.microsoft.com/office/drawing/2014/main" xmlns:adec="http://schemas.microsoft.com/office/drawing/2017/decorative">
      <p:transition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vider Slide Orang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ckground graphic">
            <a:extLst>
              <a:ext uri="{FF2B5EF4-FFF2-40B4-BE49-F238E27FC236}">
                <a16:creationId xmlns:a16="http://schemas.microsoft.com/office/drawing/2014/main" id="{F2824C35-3AB6-F110-E24A-5F98A944B4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633016" y="0"/>
            <a:ext cx="2949384" cy="6858000"/>
          </a:xfrm>
          <a:custGeom>
            <a:avLst/>
            <a:gdLst>
              <a:gd name="connsiteX0" fmla="*/ 1713039 w 2949384"/>
              <a:gd name="connsiteY0" fmla="*/ 818198 h 6858000"/>
              <a:gd name="connsiteX1" fmla="*/ 1236091 w 2949384"/>
              <a:gd name="connsiteY1" fmla="*/ 818198 h 6858000"/>
              <a:gd name="connsiteX2" fmla="*/ 1236091 w 2949384"/>
              <a:gd name="connsiteY2" fmla="*/ 519239 h 6858000"/>
              <a:gd name="connsiteX3" fmla="*/ 1713039 w 2949384"/>
              <a:gd name="connsiteY3" fmla="*/ 519239 h 6858000"/>
              <a:gd name="connsiteX4" fmla="*/ 1713039 w 2949384"/>
              <a:gd name="connsiteY4" fmla="*/ 818198 h 6858000"/>
              <a:gd name="connsiteX5" fmla="*/ 2139125 w 2949384"/>
              <a:gd name="connsiteY5" fmla="*/ 3094609 h 6858000"/>
              <a:gd name="connsiteX6" fmla="*/ 2139125 w 2949384"/>
              <a:gd name="connsiteY6" fmla="*/ 3554413 h 6858000"/>
              <a:gd name="connsiteX7" fmla="*/ 2434209 w 2949384"/>
              <a:gd name="connsiteY7" fmla="*/ 3554413 h 6858000"/>
              <a:gd name="connsiteX8" fmla="*/ 2434209 w 2949384"/>
              <a:gd name="connsiteY8" fmla="*/ 3853244 h 6858000"/>
              <a:gd name="connsiteX9" fmla="*/ 2139125 w 2949384"/>
              <a:gd name="connsiteY9" fmla="*/ 3853244 h 6858000"/>
              <a:gd name="connsiteX10" fmla="*/ 2139125 w 2949384"/>
              <a:gd name="connsiteY10" fmla="*/ 5071936 h 6858000"/>
              <a:gd name="connsiteX11" fmla="*/ 2485708 w 2949384"/>
              <a:gd name="connsiteY11" fmla="*/ 5071936 h 6858000"/>
              <a:gd name="connsiteX12" fmla="*/ 2485708 w 2949384"/>
              <a:gd name="connsiteY12" fmla="*/ 5370640 h 6858000"/>
              <a:gd name="connsiteX13" fmla="*/ 2139125 w 2949384"/>
              <a:gd name="connsiteY13" fmla="*/ 5370640 h 6858000"/>
              <a:gd name="connsiteX14" fmla="*/ 2139125 w 2949384"/>
              <a:gd name="connsiteY14" fmla="*/ 6858000 h 6858000"/>
              <a:gd name="connsiteX15" fmla="*/ 1840294 w 2949384"/>
              <a:gd name="connsiteY15" fmla="*/ 6858000 h 6858000"/>
              <a:gd name="connsiteX16" fmla="*/ 1840294 w 2949384"/>
              <a:gd name="connsiteY16" fmla="*/ 5370640 h 6858000"/>
              <a:gd name="connsiteX17" fmla="*/ 1545336 w 2949384"/>
              <a:gd name="connsiteY17" fmla="*/ 5370640 h 6858000"/>
              <a:gd name="connsiteX18" fmla="*/ 1545336 w 2949384"/>
              <a:gd name="connsiteY18" fmla="*/ 5071936 h 6858000"/>
              <a:gd name="connsiteX19" fmla="*/ 1840294 w 2949384"/>
              <a:gd name="connsiteY19" fmla="*/ 5071936 h 6858000"/>
              <a:gd name="connsiteX20" fmla="*/ 1840294 w 2949384"/>
              <a:gd name="connsiteY20" fmla="*/ 3853244 h 6858000"/>
              <a:gd name="connsiteX21" fmla="*/ 206058 w 2949384"/>
              <a:gd name="connsiteY21" fmla="*/ 3853244 h 6858000"/>
              <a:gd name="connsiteX22" fmla="*/ 206058 w 2949384"/>
              <a:gd name="connsiteY22" fmla="*/ 3554413 h 6858000"/>
              <a:gd name="connsiteX23" fmla="*/ 1840294 w 2949384"/>
              <a:gd name="connsiteY23" fmla="*/ 3554413 h 6858000"/>
              <a:gd name="connsiteX24" fmla="*/ 1840294 w 2949384"/>
              <a:gd name="connsiteY24" fmla="*/ 3094609 h 6858000"/>
              <a:gd name="connsiteX25" fmla="*/ 1030161 w 2949384"/>
              <a:gd name="connsiteY25" fmla="*/ 3094609 h 6858000"/>
              <a:gd name="connsiteX26" fmla="*/ 1030161 w 2949384"/>
              <a:gd name="connsiteY26" fmla="*/ 2795651 h 6858000"/>
              <a:gd name="connsiteX27" fmla="*/ 1840294 w 2949384"/>
              <a:gd name="connsiteY27" fmla="*/ 2795651 h 6858000"/>
              <a:gd name="connsiteX28" fmla="*/ 1840294 w 2949384"/>
              <a:gd name="connsiteY28" fmla="*/ 2335721 h 6858000"/>
              <a:gd name="connsiteX29" fmla="*/ 412179 w 2949384"/>
              <a:gd name="connsiteY29" fmla="*/ 2335721 h 6858000"/>
              <a:gd name="connsiteX30" fmla="*/ 412179 w 2949384"/>
              <a:gd name="connsiteY30" fmla="*/ 2036763 h 6858000"/>
              <a:gd name="connsiteX31" fmla="*/ 1840294 w 2949384"/>
              <a:gd name="connsiteY31" fmla="*/ 2036763 h 6858000"/>
              <a:gd name="connsiteX32" fmla="*/ 1840294 w 2949384"/>
              <a:gd name="connsiteY32" fmla="*/ 1576959 h 6858000"/>
              <a:gd name="connsiteX33" fmla="*/ 206058 w 2949384"/>
              <a:gd name="connsiteY33" fmla="*/ 1576959 h 6858000"/>
              <a:gd name="connsiteX34" fmla="*/ 206058 w 2949384"/>
              <a:gd name="connsiteY34" fmla="*/ 1278128 h 6858000"/>
              <a:gd name="connsiteX35" fmla="*/ 1840294 w 2949384"/>
              <a:gd name="connsiteY35" fmla="*/ 1278128 h 6858000"/>
              <a:gd name="connsiteX36" fmla="*/ 1840294 w 2949384"/>
              <a:gd name="connsiteY36" fmla="*/ 0 h 6858000"/>
              <a:gd name="connsiteX37" fmla="*/ 2139125 w 2949384"/>
              <a:gd name="connsiteY37" fmla="*/ 0 h 6858000"/>
              <a:gd name="connsiteX38" fmla="*/ 2139125 w 2949384"/>
              <a:gd name="connsiteY38" fmla="*/ 1278128 h 6858000"/>
              <a:gd name="connsiteX39" fmla="*/ 2382838 w 2949384"/>
              <a:gd name="connsiteY39" fmla="*/ 1278128 h 6858000"/>
              <a:gd name="connsiteX40" fmla="*/ 2382838 w 2949384"/>
              <a:gd name="connsiteY40" fmla="*/ 1576959 h 6858000"/>
              <a:gd name="connsiteX41" fmla="*/ 2139125 w 2949384"/>
              <a:gd name="connsiteY41" fmla="*/ 1576959 h 6858000"/>
              <a:gd name="connsiteX42" fmla="*/ 2139125 w 2949384"/>
              <a:gd name="connsiteY42" fmla="*/ 2795651 h 6858000"/>
              <a:gd name="connsiteX43" fmla="*/ 2949385 w 2949384"/>
              <a:gd name="connsiteY43" fmla="*/ 2795651 h 6858000"/>
              <a:gd name="connsiteX44" fmla="*/ 2949385 w 2949384"/>
              <a:gd name="connsiteY44" fmla="*/ 3094609 h 6858000"/>
              <a:gd name="connsiteX45" fmla="*/ 2139125 w 2949384"/>
              <a:gd name="connsiteY45" fmla="*/ 3094609 h 6858000"/>
              <a:gd name="connsiteX46" fmla="*/ 997395 w 2949384"/>
              <a:gd name="connsiteY46" fmla="*/ 6009196 h 6858000"/>
              <a:gd name="connsiteX47" fmla="*/ 1323531 w 2949384"/>
              <a:gd name="connsiteY47" fmla="*/ 6335078 h 6858000"/>
              <a:gd name="connsiteX48" fmla="*/ 1649222 w 2949384"/>
              <a:gd name="connsiteY48" fmla="*/ 6009196 h 6858000"/>
              <a:gd name="connsiteX49" fmla="*/ 1323531 w 2949384"/>
              <a:gd name="connsiteY49" fmla="*/ 5683314 h 6858000"/>
              <a:gd name="connsiteX50" fmla="*/ 997395 w 2949384"/>
              <a:gd name="connsiteY50" fmla="*/ 6009196 h 6858000"/>
              <a:gd name="connsiteX51" fmla="*/ 1558608 w 2949384"/>
              <a:gd name="connsiteY51" fmla="*/ 4612005 h 6858000"/>
              <a:gd name="connsiteX52" fmla="*/ 0 w 2949384"/>
              <a:gd name="connsiteY52" fmla="*/ 4612005 h 6858000"/>
              <a:gd name="connsiteX53" fmla="*/ 0 w 2949384"/>
              <a:gd name="connsiteY53" fmla="*/ 4313047 h 6858000"/>
              <a:gd name="connsiteX54" fmla="*/ 1558608 w 2949384"/>
              <a:gd name="connsiteY54" fmla="*/ 4313047 h 6858000"/>
              <a:gd name="connsiteX55" fmla="*/ 1558608 w 2949384"/>
              <a:gd name="connsiteY55" fmla="*/ 461200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2949384" h="6858000">
                <a:moveTo>
                  <a:pt x="1713039" y="818198"/>
                </a:moveTo>
                <a:lnTo>
                  <a:pt x="1236091" y="818198"/>
                </a:lnTo>
                <a:lnTo>
                  <a:pt x="1236091" y="519239"/>
                </a:lnTo>
                <a:lnTo>
                  <a:pt x="1713039" y="519239"/>
                </a:lnTo>
                <a:lnTo>
                  <a:pt x="1713039" y="818198"/>
                </a:lnTo>
                <a:close/>
                <a:moveTo>
                  <a:pt x="2139125" y="3094609"/>
                </a:moveTo>
                <a:lnTo>
                  <a:pt x="2139125" y="3554413"/>
                </a:lnTo>
                <a:lnTo>
                  <a:pt x="2434209" y="3554413"/>
                </a:lnTo>
                <a:lnTo>
                  <a:pt x="2434209" y="3853244"/>
                </a:lnTo>
                <a:lnTo>
                  <a:pt x="2139125" y="3853244"/>
                </a:lnTo>
                <a:lnTo>
                  <a:pt x="2139125" y="5071936"/>
                </a:lnTo>
                <a:lnTo>
                  <a:pt x="2485708" y="5071936"/>
                </a:lnTo>
                <a:lnTo>
                  <a:pt x="2485708" y="5370640"/>
                </a:lnTo>
                <a:lnTo>
                  <a:pt x="2139125" y="5370640"/>
                </a:lnTo>
                <a:lnTo>
                  <a:pt x="2139125" y="6858000"/>
                </a:lnTo>
                <a:lnTo>
                  <a:pt x="1840294" y="6858000"/>
                </a:lnTo>
                <a:lnTo>
                  <a:pt x="1840294" y="5370640"/>
                </a:lnTo>
                <a:lnTo>
                  <a:pt x="1545336" y="5370640"/>
                </a:lnTo>
                <a:lnTo>
                  <a:pt x="1545336" y="5071936"/>
                </a:lnTo>
                <a:lnTo>
                  <a:pt x="1840294" y="5071936"/>
                </a:lnTo>
                <a:lnTo>
                  <a:pt x="1840294" y="3853244"/>
                </a:lnTo>
                <a:lnTo>
                  <a:pt x="206058" y="3853244"/>
                </a:lnTo>
                <a:lnTo>
                  <a:pt x="206058" y="3554413"/>
                </a:lnTo>
                <a:lnTo>
                  <a:pt x="1840294" y="3554413"/>
                </a:lnTo>
                <a:lnTo>
                  <a:pt x="1840294" y="3094609"/>
                </a:lnTo>
                <a:lnTo>
                  <a:pt x="1030161" y="3094609"/>
                </a:lnTo>
                <a:lnTo>
                  <a:pt x="1030161" y="2795651"/>
                </a:lnTo>
                <a:lnTo>
                  <a:pt x="1840294" y="2795651"/>
                </a:lnTo>
                <a:lnTo>
                  <a:pt x="1840294" y="2335721"/>
                </a:lnTo>
                <a:lnTo>
                  <a:pt x="412179" y="2335721"/>
                </a:lnTo>
                <a:lnTo>
                  <a:pt x="412179" y="2036763"/>
                </a:lnTo>
                <a:lnTo>
                  <a:pt x="1840294" y="2036763"/>
                </a:lnTo>
                <a:lnTo>
                  <a:pt x="1840294" y="1576959"/>
                </a:lnTo>
                <a:lnTo>
                  <a:pt x="206058" y="1576959"/>
                </a:lnTo>
                <a:lnTo>
                  <a:pt x="206058" y="1278128"/>
                </a:lnTo>
                <a:lnTo>
                  <a:pt x="1840294" y="1278128"/>
                </a:lnTo>
                <a:lnTo>
                  <a:pt x="1840294" y="0"/>
                </a:lnTo>
                <a:lnTo>
                  <a:pt x="2139125" y="0"/>
                </a:lnTo>
                <a:lnTo>
                  <a:pt x="2139125" y="1278128"/>
                </a:lnTo>
                <a:lnTo>
                  <a:pt x="2382838" y="1278128"/>
                </a:lnTo>
                <a:lnTo>
                  <a:pt x="2382838" y="1576959"/>
                </a:lnTo>
                <a:lnTo>
                  <a:pt x="2139125" y="1576959"/>
                </a:lnTo>
                <a:lnTo>
                  <a:pt x="2139125" y="2795651"/>
                </a:lnTo>
                <a:lnTo>
                  <a:pt x="2949385" y="2795651"/>
                </a:lnTo>
                <a:lnTo>
                  <a:pt x="2949385" y="3094609"/>
                </a:lnTo>
                <a:lnTo>
                  <a:pt x="2139125" y="3094609"/>
                </a:lnTo>
                <a:close/>
                <a:moveTo>
                  <a:pt x="997395" y="6009196"/>
                </a:moveTo>
                <a:lnTo>
                  <a:pt x="1323531" y="6335078"/>
                </a:lnTo>
                <a:lnTo>
                  <a:pt x="1649222" y="6009196"/>
                </a:lnTo>
                <a:lnTo>
                  <a:pt x="1323531" y="5683314"/>
                </a:lnTo>
                <a:lnTo>
                  <a:pt x="997395" y="6009196"/>
                </a:lnTo>
                <a:close/>
                <a:moveTo>
                  <a:pt x="1558608" y="4612005"/>
                </a:moveTo>
                <a:lnTo>
                  <a:pt x="0" y="4612005"/>
                </a:lnTo>
                <a:lnTo>
                  <a:pt x="0" y="4313047"/>
                </a:lnTo>
                <a:lnTo>
                  <a:pt x="1558608" y="4313047"/>
                </a:lnTo>
                <a:lnTo>
                  <a:pt x="1558608" y="4612005"/>
                </a:lnTo>
                <a:close/>
              </a:path>
            </a:pathLst>
          </a:custGeom>
          <a:solidFill>
            <a:schemeClr val="bg1">
              <a:alpha val="10000"/>
            </a:schemeClr>
          </a:solidFill>
          <a:ln w="634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2" name="New section text">
            <a:extLst>
              <a:ext uri="{FF2B5EF4-FFF2-40B4-BE49-F238E27FC236}">
                <a16:creationId xmlns:a16="http://schemas.microsoft.com/office/drawing/2014/main" id="{EF21324A-DA89-29D1-7F3D-F8DF997279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12774" y="609069"/>
            <a:ext cx="2162175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800" dirty="0">
                <a:solidFill>
                  <a:schemeClr val="tx1"/>
                </a:solidFill>
                <a:latin typeface="+mj-lt"/>
              </a:rPr>
              <a:t>NEW SECTION</a:t>
            </a:r>
            <a:endParaRPr lang="en-US" sz="1800" dirty="0">
              <a:solidFill>
                <a:schemeClr val="tx1"/>
              </a:solidFill>
              <a:latin typeface="+mj-lt"/>
            </a:endParaRPr>
          </a:p>
        </p:txBody>
      </p:sp>
      <p:grpSp>
        <p:nvGrpSpPr>
          <p:cNvPr id="36" name="Cochrane Logo">
            <a:extLst>
              <a:ext uri="{FF2B5EF4-FFF2-40B4-BE49-F238E27FC236}">
                <a16:creationId xmlns:a16="http://schemas.microsoft.com/office/drawing/2014/main" id="{D1B67EF4-6B07-4331-E01F-716C476A00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11659" y="6147913"/>
            <a:ext cx="1398116" cy="288086"/>
            <a:chOff x="611659" y="6147913"/>
            <a:chExt cx="1398116" cy="288086"/>
          </a:xfrm>
          <a:solidFill>
            <a:schemeClr val="tx1"/>
          </a:solidFill>
        </p:grpSpPr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9D312B40-0981-100B-B500-981CD19E8659}"/>
                </a:ext>
              </a:extLst>
            </p:cNvPr>
            <p:cNvSpPr/>
            <p:nvPr/>
          </p:nvSpPr>
          <p:spPr>
            <a:xfrm>
              <a:off x="611659" y="6148836"/>
              <a:ext cx="1398116" cy="286239"/>
            </a:xfrm>
            <a:custGeom>
              <a:avLst/>
              <a:gdLst>
                <a:gd name="connsiteX0" fmla="*/ 1081532 w 1398116"/>
                <a:gd name="connsiteY0" fmla="*/ 169848 h 286239"/>
                <a:gd name="connsiteX1" fmla="*/ 1042386 w 1398116"/>
                <a:gd name="connsiteY1" fmla="*/ 192930 h 286239"/>
                <a:gd name="connsiteX2" fmla="*/ 1058451 w 1398116"/>
                <a:gd name="connsiteY2" fmla="*/ 206163 h 286239"/>
                <a:gd name="connsiteX3" fmla="*/ 1058451 w 1398116"/>
                <a:gd name="connsiteY3" fmla="*/ 206193 h 286239"/>
                <a:gd name="connsiteX4" fmla="*/ 1081532 w 1398116"/>
                <a:gd name="connsiteY4" fmla="*/ 194345 h 286239"/>
                <a:gd name="connsiteX5" fmla="*/ 565186 w 1398116"/>
                <a:gd name="connsiteY5" fmla="*/ 125347 h 286239"/>
                <a:gd name="connsiteX6" fmla="*/ 539551 w 1398116"/>
                <a:gd name="connsiteY6" fmla="*/ 165047 h 286239"/>
                <a:gd name="connsiteX7" fmla="*/ 565186 w 1398116"/>
                <a:gd name="connsiteY7" fmla="*/ 204778 h 286239"/>
                <a:gd name="connsiteX8" fmla="*/ 590822 w 1398116"/>
                <a:gd name="connsiteY8" fmla="*/ 165047 h 286239"/>
                <a:gd name="connsiteX9" fmla="*/ 565186 w 1398116"/>
                <a:gd name="connsiteY9" fmla="*/ 125347 h 286239"/>
                <a:gd name="connsiteX10" fmla="*/ 1339520 w 1398116"/>
                <a:gd name="connsiteY10" fmla="*/ 123378 h 286239"/>
                <a:gd name="connsiteX11" fmla="*/ 1312468 w 1398116"/>
                <a:gd name="connsiteY11" fmla="*/ 150706 h 286239"/>
                <a:gd name="connsiteX12" fmla="*/ 1362878 w 1398116"/>
                <a:gd name="connsiteY12" fmla="*/ 150706 h 286239"/>
                <a:gd name="connsiteX13" fmla="*/ 1362909 w 1398116"/>
                <a:gd name="connsiteY13" fmla="*/ 150706 h 286239"/>
                <a:gd name="connsiteX14" fmla="*/ 1339520 w 1398116"/>
                <a:gd name="connsiteY14" fmla="*/ 123378 h 286239"/>
                <a:gd name="connsiteX15" fmla="*/ 1219558 w 1398116"/>
                <a:gd name="connsiteY15" fmla="*/ 91864 h 286239"/>
                <a:gd name="connsiteX16" fmla="*/ 1262920 w 1398116"/>
                <a:gd name="connsiteY16" fmla="*/ 148183 h 286239"/>
                <a:gd name="connsiteX17" fmla="*/ 1262920 w 1398116"/>
                <a:gd name="connsiteY17" fmla="*/ 234938 h 286239"/>
                <a:gd name="connsiteX18" fmla="*/ 1221528 w 1398116"/>
                <a:gd name="connsiteY18" fmla="*/ 234938 h 286239"/>
                <a:gd name="connsiteX19" fmla="*/ 1221528 w 1398116"/>
                <a:gd name="connsiteY19" fmla="*/ 153538 h 286239"/>
                <a:gd name="connsiteX20" fmla="*/ 1204355 w 1398116"/>
                <a:gd name="connsiteY20" fmla="*/ 127071 h 286239"/>
                <a:gd name="connsiteX21" fmla="*/ 1178443 w 1398116"/>
                <a:gd name="connsiteY21" fmla="*/ 140582 h 286239"/>
                <a:gd name="connsiteX22" fmla="*/ 1178443 w 1398116"/>
                <a:gd name="connsiteY22" fmla="*/ 234938 h 286239"/>
                <a:gd name="connsiteX23" fmla="*/ 1137050 w 1398116"/>
                <a:gd name="connsiteY23" fmla="*/ 234938 h 286239"/>
                <a:gd name="connsiteX24" fmla="*/ 1137050 w 1398116"/>
                <a:gd name="connsiteY24" fmla="*/ 95219 h 286239"/>
                <a:gd name="connsiteX25" fmla="*/ 1170810 w 1398116"/>
                <a:gd name="connsiteY25" fmla="*/ 95219 h 286239"/>
                <a:gd name="connsiteX26" fmla="*/ 1173641 w 1398116"/>
                <a:gd name="connsiteY26" fmla="*/ 112976 h 286239"/>
                <a:gd name="connsiteX27" fmla="*/ 1174780 w 1398116"/>
                <a:gd name="connsiteY27" fmla="*/ 112976 h 286239"/>
                <a:gd name="connsiteX28" fmla="*/ 1219558 w 1398116"/>
                <a:gd name="connsiteY28" fmla="*/ 91864 h 286239"/>
                <a:gd name="connsiteX29" fmla="*/ 1338689 w 1398116"/>
                <a:gd name="connsiteY29" fmla="*/ 91833 h 286239"/>
                <a:gd name="connsiteX30" fmla="*/ 1398116 w 1398116"/>
                <a:gd name="connsiteY30" fmla="*/ 158861 h 286239"/>
                <a:gd name="connsiteX31" fmla="*/ 1396423 w 1398116"/>
                <a:gd name="connsiteY31" fmla="*/ 176311 h 286239"/>
                <a:gd name="connsiteX32" fmla="*/ 1312776 w 1398116"/>
                <a:gd name="connsiteY32" fmla="*/ 176311 h 286239"/>
                <a:gd name="connsiteX33" fmla="*/ 1349122 w 1398116"/>
                <a:gd name="connsiteY33" fmla="*/ 206717 h 286239"/>
                <a:gd name="connsiteX34" fmla="*/ 1379251 w 1398116"/>
                <a:gd name="connsiteY34" fmla="*/ 197423 h 286239"/>
                <a:gd name="connsiteX35" fmla="*/ 1393069 w 1398116"/>
                <a:gd name="connsiteY35" fmla="*/ 222505 h 286239"/>
                <a:gd name="connsiteX36" fmla="*/ 1343490 w 1398116"/>
                <a:gd name="connsiteY36" fmla="*/ 238262 h 286239"/>
                <a:gd name="connsiteX37" fmla="*/ 1272799 w 1398116"/>
                <a:gd name="connsiteY37" fmla="*/ 165047 h 286239"/>
                <a:gd name="connsiteX38" fmla="*/ 1338689 w 1398116"/>
                <a:gd name="connsiteY38" fmla="*/ 91833 h 286239"/>
                <a:gd name="connsiteX39" fmla="*/ 984990 w 1398116"/>
                <a:gd name="connsiteY39" fmla="*/ 91833 h 286239"/>
                <a:gd name="connsiteX40" fmla="*/ 1001609 w 1398116"/>
                <a:gd name="connsiteY40" fmla="*/ 94665 h 286239"/>
                <a:gd name="connsiteX41" fmla="*/ 994839 w 1398116"/>
                <a:gd name="connsiteY41" fmla="*/ 130425 h 286239"/>
                <a:gd name="connsiteX42" fmla="*/ 979636 w 1398116"/>
                <a:gd name="connsiteY42" fmla="*/ 128179 h 286239"/>
                <a:gd name="connsiteX43" fmla="*/ 948922 w 1398116"/>
                <a:gd name="connsiteY43" fmla="*/ 153814 h 286239"/>
                <a:gd name="connsiteX44" fmla="*/ 948922 w 1398116"/>
                <a:gd name="connsiteY44" fmla="*/ 234938 h 286239"/>
                <a:gd name="connsiteX45" fmla="*/ 907529 w 1398116"/>
                <a:gd name="connsiteY45" fmla="*/ 234938 h 286239"/>
                <a:gd name="connsiteX46" fmla="*/ 907529 w 1398116"/>
                <a:gd name="connsiteY46" fmla="*/ 95219 h 286239"/>
                <a:gd name="connsiteX47" fmla="*/ 941320 w 1398116"/>
                <a:gd name="connsiteY47" fmla="*/ 95219 h 286239"/>
                <a:gd name="connsiteX48" fmla="*/ 944152 w 1398116"/>
                <a:gd name="connsiteY48" fmla="*/ 119716 h 286239"/>
                <a:gd name="connsiteX49" fmla="*/ 945290 w 1398116"/>
                <a:gd name="connsiteY49" fmla="*/ 119716 h 286239"/>
                <a:gd name="connsiteX50" fmla="*/ 984990 w 1398116"/>
                <a:gd name="connsiteY50" fmla="*/ 91833 h 286239"/>
                <a:gd name="connsiteX51" fmla="*/ 714415 w 1398116"/>
                <a:gd name="connsiteY51" fmla="*/ 91833 h 286239"/>
                <a:gd name="connsiteX52" fmla="*/ 755253 w 1398116"/>
                <a:gd name="connsiteY52" fmla="*/ 107898 h 286239"/>
                <a:gd name="connsiteX53" fmla="*/ 736388 w 1398116"/>
                <a:gd name="connsiteY53" fmla="*/ 133534 h 286239"/>
                <a:gd name="connsiteX54" fmla="*/ 716969 w 1398116"/>
                <a:gd name="connsiteY54" fmla="*/ 125378 h 286239"/>
                <a:gd name="connsiteX55" fmla="*/ 684286 w 1398116"/>
                <a:gd name="connsiteY55" fmla="*/ 165078 h 286239"/>
                <a:gd name="connsiteX56" fmla="*/ 715553 w 1398116"/>
                <a:gd name="connsiteY56" fmla="*/ 204778 h 286239"/>
                <a:gd name="connsiteX57" fmla="*/ 740605 w 1398116"/>
                <a:gd name="connsiteY57" fmla="*/ 194653 h 286239"/>
                <a:gd name="connsiteX58" fmla="*/ 757223 w 1398116"/>
                <a:gd name="connsiteY58" fmla="*/ 220843 h 286239"/>
                <a:gd name="connsiteX59" fmla="*/ 710753 w 1398116"/>
                <a:gd name="connsiteY59" fmla="*/ 238293 h 286239"/>
                <a:gd name="connsiteX60" fmla="*/ 641755 w 1398116"/>
                <a:gd name="connsiteY60" fmla="*/ 165078 h 286239"/>
                <a:gd name="connsiteX61" fmla="*/ 714415 w 1398116"/>
                <a:gd name="connsiteY61" fmla="*/ 91864 h 286239"/>
                <a:gd name="connsiteX62" fmla="*/ 565186 w 1398116"/>
                <a:gd name="connsiteY62" fmla="*/ 91833 h 286239"/>
                <a:gd name="connsiteX63" fmla="*/ 633076 w 1398116"/>
                <a:gd name="connsiteY63" fmla="*/ 165047 h 286239"/>
                <a:gd name="connsiteX64" fmla="*/ 565186 w 1398116"/>
                <a:gd name="connsiteY64" fmla="*/ 238262 h 286239"/>
                <a:gd name="connsiteX65" fmla="*/ 497019 w 1398116"/>
                <a:gd name="connsiteY65" fmla="*/ 165047 h 286239"/>
                <a:gd name="connsiteX66" fmla="*/ 565186 w 1398116"/>
                <a:gd name="connsiteY66" fmla="*/ 91833 h 286239"/>
                <a:gd name="connsiteX67" fmla="*/ 1067437 w 1398116"/>
                <a:gd name="connsiteY67" fmla="*/ 91802 h 286239"/>
                <a:gd name="connsiteX68" fmla="*/ 1122924 w 1398116"/>
                <a:gd name="connsiteY68" fmla="*/ 154891 h 286239"/>
                <a:gd name="connsiteX69" fmla="*/ 1122924 w 1398116"/>
                <a:gd name="connsiteY69" fmla="*/ 234876 h 286239"/>
                <a:gd name="connsiteX70" fmla="*/ 1089133 w 1398116"/>
                <a:gd name="connsiteY70" fmla="*/ 234876 h 286239"/>
                <a:gd name="connsiteX71" fmla="*/ 1086025 w 1398116"/>
                <a:gd name="connsiteY71" fmla="*/ 220504 h 286239"/>
                <a:gd name="connsiteX72" fmla="*/ 1085194 w 1398116"/>
                <a:gd name="connsiteY72" fmla="*/ 220504 h 286239"/>
                <a:gd name="connsiteX73" fmla="*/ 1044355 w 1398116"/>
                <a:gd name="connsiteY73" fmla="*/ 238231 h 286239"/>
                <a:gd name="connsiteX74" fmla="*/ 1002963 w 1398116"/>
                <a:gd name="connsiteY74" fmla="*/ 195976 h 286239"/>
                <a:gd name="connsiteX75" fmla="*/ 1021555 w 1398116"/>
                <a:gd name="connsiteY75" fmla="*/ 161620 h 286239"/>
                <a:gd name="connsiteX76" fmla="*/ 1081521 w 1398116"/>
                <a:gd name="connsiteY76" fmla="*/ 145015 h 286239"/>
                <a:gd name="connsiteX77" fmla="*/ 1081532 w 1398116"/>
                <a:gd name="connsiteY77" fmla="*/ 145043 h 286239"/>
                <a:gd name="connsiteX78" fmla="*/ 1081532 w 1398116"/>
                <a:gd name="connsiteY78" fmla="*/ 145012 h 286239"/>
                <a:gd name="connsiteX79" fmla="*/ 1081521 w 1398116"/>
                <a:gd name="connsiteY79" fmla="*/ 145015 h 286239"/>
                <a:gd name="connsiteX80" fmla="*/ 1075831 w 1398116"/>
                <a:gd name="connsiteY80" fmla="*/ 130252 h 286239"/>
                <a:gd name="connsiteX81" fmla="*/ 1059558 w 1398116"/>
                <a:gd name="connsiteY81" fmla="*/ 124763 h 286239"/>
                <a:gd name="connsiteX82" fmla="*/ 1022382 w 1398116"/>
                <a:gd name="connsiteY82" fmla="*/ 137442 h 286239"/>
                <a:gd name="connsiteX83" fmla="*/ 1007733 w 1398116"/>
                <a:gd name="connsiteY83" fmla="*/ 110114 h 286239"/>
                <a:gd name="connsiteX84" fmla="*/ 1067437 w 1398116"/>
                <a:gd name="connsiteY84" fmla="*/ 91802 h 286239"/>
                <a:gd name="connsiteX85" fmla="*/ 441346 w 1398116"/>
                <a:gd name="connsiteY85" fmla="*/ 47886 h 286239"/>
                <a:gd name="connsiteX86" fmla="*/ 441377 w 1398116"/>
                <a:gd name="connsiteY86" fmla="*/ 47886 h 286239"/>
                <a:gd name="connsiteX87" fmla="*/ 495725 w 1398116"/>
                <a:gd name="connsiteY87" fmla="*/ 71830 h 286239"/>
                <a:gd name="connsiteX88" fmla="*/ 472921 w 1398116"/>
                <a:gd name="connsiteY88" fmla="*/ 97465 h 286239"/>
                <a:gd name="connsiteX89" fmla="*/ 441931 w 1398116"/>
                <a:gd name="connsiteY89" fmla="*/ 83647 h 286239"/>
                <a:gd name="connsiteX90" fmla="*/ 396291 w 1398116"/>
                <a:gd name="connsiteY90" fmla="*/ 142797 h 286239"/>
                <a:gd name="connsiteX91" fmla="*/ 440792 w 1398116"/>
                <a:gd name="connsiteY91" fmla="*/ 202501 h 286239"/>
                <a:gd name="connsiteX92" fmla="*/ 475722 w 1398116"/>
                <a:gd name="connsiteY92" fmla="*/ 186159 h 286239"/>
                <a:gd name="connsiteX93" fmla="*/ 498526 w 1398116"/>
                <a:gd name="connsiteY93" fmla="*/ 211241 h 286239"/>
                <a:gd name="connsiteX94" fmla="*/ 440238 w 1398116"/>
                <a:gd name="connsiteY94" fmla="*/ 238293 h 286239"/>
                <a:gd name="connsiteX95" fmla="*/ 353760 w 1398116"/>
                <a:gd name="connsiteY95" fmla="*/ 144213 h 286239"/>
                <a:gd name="connsiteX96" fmla="*/ 441346 w 1398116"/>
                <a:gd name="connsiteY96" fmla="*/ 47886 h 286239"/>
                <a:gd name="connsiteX97" fmla="*/ 767656 w 1398116"/>
                <a:gd name="connsiteY97" fmla="*/ 37484 h 286239"/>
                <a:gd name="connsiteX98" fmla="*/ 809048 w 1398116"/>
                <a:gd name="connsiteY98" fmla="*/ 37484 h 286239"/>
                <a:gd name="connsiteX99" fmla="*/ 809048 w 1398116"/>
                <a:gd name="connsiteY99" fmla="*/ 85924 h 286239"/>
                <a:gd name="connsiteX100" fmla="*/ 807079 w 1398116"/>
                <a:gd name="connsiteY100" fmla="*/ 111006 h 286239"/>
                <a:gd name="connsiteX101" fmla="*/ 850164 w 1398116"/>
                <a:gd name="connsiteY101" fmla="*/ 91864 h 286239"/>
                <a:gd name="connsiteX102" fmla="*/ 893526 w 1398116"/>
                <a:gd name="connsiteY102" fmla="*/ 148182 h 286239"/>
                <a:gd name="connsiteX103" fmla="*/ 893526 w 1398116"/>
                <a:gd name="connsiteY103" fmla="*/ 234938 h 286239"/>
                <a:gd name="connsiteX104" fmla="*/ 852134 w 1398116"/>
                <a:gd name="connsiteY104" fmla="*/ 234938 h 286239"/>
                <a:gd name="connsiteX105" fmla="*/ 852134 w 1398116"/>
                <a:gd name="connsiteY105" fmla="*/ 153537 h 286239"/>
                <a:gd name="connsiteX106" fmla="*/ 834961 w 1398116"/>
                <a:gd name="connsiteY106" fmla="*/ 127071 h 286239"/>
                <a:gd name="connsiteX107" fmla="*/ 809048 w 1398116"/>
                <a:gd name="connsiteY107" fmla="*/ 140581 h 286239"/>
                <a:gd name="connsiteX108" fmla="*/ 809048 w 1398116"/>
                <a:gd name="connsiteY108" fmla="*/ 234938 h 286239"/>
                <a:gd name="connsiteX109" fmla="*/ 767656 w 1398116"/>
                <a:gd name="connsiteY109" fmla="*/ 234938 h 286239"/>
                <a:gd name="connsiteX110" fmla="*/ 161077 w 1398116"/>
                <a:gd name="connsiteY110" fmla="*/ 0 h 286239"/>
                <a:gd name="connsiteX111" fmla="*/ 288271 w 1398116"/>
                <a:gd name="connsiteY111" fmla="*/ 143105 h 286239"/>
                <a:gd name="connsiteX112" fmla="*/ 161077 w 1398116"/>
                <a:gd name="connsiteY112" fmla="*/ 286209 h 286239"/>
                <a:gd name="connsiteX113" fmla="*/ 161077 w 1398116"/>
                <a:gd name="connsiteY113" fmla="*/ 238385 h 286239"/>
                <a:gd name="connsiteX114" fmla="*/ 240939 w 1398116"/>
                <a:gd name="connsiteY114" fmla="*/ 143105 h 286239"/>
                <a:gd name="connsiteX115" fmla="*/ 161077 w 1398116"/>
                <a:gd name="connsiteY115" fmla="*/ 47825 h 286239"/>
                <a:gd name="connsiteX116" fmla="*/ 127194 w 1398116"/>
                <a:gd name="connsiteY116" fmla="*/ 0 h 286239"/>
                <a:gd name="connsiteX117" fmla="*/ 127194 w 1398116"/>
                <a:gd name="connsiteY117" fmla="*/ 47825 h 286239"/>
                <a:gd name="connsiteX118" fmla="*/ 47332 w 1398116"/>
                <a:gd name="connsiteY118" fmla="*/ 143105 h 286239"/>
                <a:gd name="connsiteX119" fmla="*/ 47332 w 1398116"/>
                <a:gd name="connsiteY119" fmla="*/ 143135 h 286239"/>
                <a:gd name="connsiteX120" fmla="*/ 127194 w 1398116"/>
                <a:gd name="connsiteY120" fmla="*/ 238415 h 286239"/>
                <a:gd name="connsiteX121" fmla="*/ 127194 w 1398116"/>
                <a:gd name="connsiteY121" fmla="*/ 286239 h 286239"/>
                <a:gd name="connsiteX122" fmla="*/ 0 w 1398116"/>
                <a:gd name="connsiteY122" fmla="*/ 143135 h 286239"/>
                <a:gd name="connsiteX123" fmla="*/ 127194 w 1398116"/>
                <a:gd name="connsiteY123" fmla="*/ 0 h 286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</a:cxnLst>
              <a:rect l="l" t="t" r="r" b="b"/>
              <a:pathLst>
                <a:path w="1398116" h="286239">
                  <a:moveTo>
                    <a:pt x="1081532" y="169848"/>
                  </a:moveTo>
                  <a:cubicBezTo>
                    <a:pt x="1051957" y="173787"/>
                    <a:pt x="1042386" y="182250"/>
                    <a:pt x="1042386" y="192930"/>
                  </a:cubicBezTo>
                  <a:cubicBezTo>
                    <a:pt x="1042386" y="201947"/>
                    <a:pt x="1048572" y="206163"/>
                    <a:pt x="1058451" y="206163"/>
                  </a:cubicBezTo>
                  <a:lnTo>
                    <a:pt x="1058451" y="206193"/>
                  </a:lnTo>
                  <a:cubicBezTo>
                    <a:pt x="1068022" y="206193"/>
                    <a:pt x="1074238" y="201670"/>
                    <a:pt x="1081532" y="194345"/>
                  </a:cubicBezTo>
                  <a:close/>
                  <a:moveTo>
                    <a:pt x="565186" y="125347"/>
                  </a:moveTo>
                  <a:cubicBezTo>
                    <a:pt x="548291" y="125347"/>
                    <a:pt x="539551" y="140827"/>
                    <a:pt x="539551" y="165047"/>
                  </a:cubicBezTo>
                  <a:cubicBezTo>
                    <a:pt x="539551" y="189268"/>
                    <a:pt x="548013" y="204778"/>
                    <a:pt x="565186" y="204778"/>
                  </a:cubicBezTo>
                  <a:cubicBezTo>
                    <a:pt x="582082" y="204778"/>
                    <a:pt x="590822" y="189298"/>
                    <a:pt x="590822" y="165047"/>
                  </a:cubicBezTo>
                  <a:cubicBezTo>
                    <a:pt x="590822" y="140797"/>
                    <a:pt x="582082" y="125347"/>
                    <a:pt x="565186" y="125347"/>
                  </a:cubicBezTo>
                  <a:close/>
                  <a:moveTo>
                    <a:pt x="1339520" y="123378"/>
                  </a:moveTo>
                  <a:cubicBezTo>
                    <a:pt x="1326564" y="123378"/>
                    <a:pt x="1315300" y="132118"/>
                    <a:pt x="1312468" y="150706"/>
                  </a:cubicBezTo>
                  <a:lnTo>
                    <a:pt x="1362878" y="150706"/>
                  </a:lnTo>
                  <a:lnTo>
                    <a:pt x="1362909" y="150706"/>
                  </a:lnTo>
                  <a:cubicBezTo>
                    <a:pt x="1362909" y="134642"/>
                    <a:pt x="1356139" y="123378"/>
                    <a:pt x="1339520" y="123378"/>
                  </a:cubicBezTo>
                  <a:close/>
                  <a:moveTo>
                    <a:pt x="1219558" y="91864"/>
                  </a:moveTo>
                  <a:cubicBezTo>
                    <a:pt x="1249964" y="91864"/>
                    <a:pt x="1262920" y="113284"/>
                    <a:pt x="1262920" y="148183"/>
                  </a:cubicBezTo>
                  <a:lnTo>
                    <a:pt x="1262920" y="234938"/>
                  </a:lnTo>
                  <a:lnTo>
                    <a:pt x="1221528" y="234938"/>
                  </a:lnTo>
                  <a:lnTo>
                    <a:pt x="1221528" y="153538"/>
                  </a:lnTo>
                  <a:cubicBezTo>
                    <a:pt x="1221528" y="133257"/>
                    <a:pt x="1216173" y="127071"/>
                    <a:pt x="1204355" y="127071"/>
                  </a:cubicBezTo>
                  <a:cubicBezTo>
                    <a:pt x="1193922" y="127071"/>
                    <a:pt x="1187460" y="131872"/>
                    <a:pt x="1178443" y="140582"/>
                  </a:cubicBezTo>
                  <a:lnTo>
                    <a:pt x="1178443" y="234938"/>
                  </a:lnTo>
                  <a:lnTo>
                    <a:pt x="1137050" y="234938"/>
                  </a:lnTo>
                  <a:lnTo>
                    <a:pt x="1137050" y="95219"/>
                  </a:lnTo>
                  <a:lnTo>
                    <a:pt x="1170810" y="95219"/>
                  </a:lnTo>
                  <a:lnTo>
                    <a:pt x="1173641" y="112976"/>
                  </a:lnTo>
                  <a:lnTo>
                    <a:pt x="1174780" y="112976"/>
                  </a:lnTo>
                  <a:cubicBezTo>
                    <a:pt x="1186598" y="101712"/>
                    <a:pt x="1200693" y="91864"/>
                    <a:pt x="1219558" y="91864"/>
                  </a:cubicBezTo>
                  <a:close/>
                  <a:moveTo>
                    <a:pt x="1338689" y="91833"/>
                  </a:moveTo>
                  <a:cubicBezTo>
                    <a:pt x="1378420" y="91833"/>
                    <a:pt x="1398116" y="120854"/>
                    <a:pt x="1398116" y="158861"/>
                  </a:cubicBezTo>
                  <a:cubicBezTo>
                    <a:pt x="1398116" y="166186"/>
                    <a:pt x="1397285" y="172957"/>
                    <a:pt x="1396423" y="176311"/>
                  </a:cubicBezTo>
                  <a:lnTo>
                    <a:pt x="1312776" y="176311"/>
                  </a:lnTo>
                  <a:cubicBezTo>
                    <a:pt x="1316439" y="197423"/>
                    <a:pt x="1330534" y="206717"/>
                    <a:pt x="1349122" y="206717"/>
                  </a:cubicBezTo>
                  <a:cubicBezTo>
                    <a:pt x="1359555" y="206717"/>
                    <a:pt x="1369126" y="203609"/>
                    <a:pt x="1379251" y="197423"/>
                  </a:cubicBezTo>
                  <a:lnTo>
                    <a:pt x="1393069" y="222505"/>
                  </a:lnTo>
                  <a:cubicBezTo>
                    <a:pt x="1378697" y="232353"/>
                    <a:pt x="1360109" y="238262"/>
                    <a:pt x="1343490" y="238262"/>
                  </a:cubicBezTo>
                  <a:cubicBezTo>
                    <a:pt x="1303482" y="238262"/>
                    <a:pt x="1272799" y="211210"/>
                    <a:pt x="1272799" y="165047"/>
                  </a:cubicBezTo>
                  <a:cubicBezTo>
                    <a:pt x="1272799" y="118885"/>
                    <a:pt x="1305175" y="91833"/>
                    <a:pt x="1338689" y="91833"/>
                  </a:cubicBezTo>
                  <a:close/>
                  <a:moveTo>
                    <a:pt x="984990" y="91833"/>
                  </a:moveTo>
                  <a:cubicBezTo>
                    <a:pt x="992869" y="91833"/>
                    <a:pt x="997670" y="92972"/>
                    <a:pt x="1001609" y="94665"/>
                  </a:cubicBezTo>
                  <a:lnTo>
                    <a:pt x="994839" y="130425"/>
                  </a:lnTo>
                  <a:cubicBezTo>
                    <a:pt x="989761" y="129010"/>
                    <a:pt x="985545" y="128179"/>
                    <a:pt x="979636" y="128179"/>
                  </a:cubicBezTo>
                  <a:cubicBezTo>
                    <a:pt x="969203" y="128179"/>
                    <a:pt x="956246" y="134949"/>
                    <a:pt x="948922" y="153814"/>
                  </a:cubicBezTo>
                  <a:lnTo>
                    <a:pt x="948922" y="234938"/>
                  </a:lnTo>
                  <a:lnTo>
                    <a:pt x="907529" y="234938"/>
                  </a:lnTo>
                  <a:lnTo>
                    <a:pt x="907529" y="95219"/>
                  </a:lnTo>
                  <a:lnTo>
                    <a:pt x="941320" y="95219"/>
                  </a:lnTo>
                  <a:lnTo>
                    <a:pt x="944152" y="119716"/>
                  </a:lnTo>
                  <a:lnTo>
                    <a:pt x="945290" y="119716"/>
                  </a:lnTo>
                  <a:cubicBezTo>
                    <a:pt x="955446" y="100850"/>
                    <a:pt x="970649" y="91833"/>
                    <a:pt x="984990" y="91833"/>
                  </a:cubicBezTo>
                  <a:close/>
                  <a:moveTo>
                    <a:pt x="714415" y="91833"/>
                  </a:moveTo>
                  <a:cubicBezTo>
                    <a:pt x="731588" y="91833"/>
                    <a:pt x="745960" y="98327"/>
                    <a:pt x="755253" y="107898"/>
                  </a:cubicBezTo>
                  <a:lnTo>
                    <a:pt x="736388" y="133534"/>
                  </a:lnTo>
                  <a:cubicBezTo>
                    <a:pt x="729618" y="127902"/>
                    <a:pt x="723432" y="125378"/>
                    <a:pt x="716969" y="125378"/>
                  </a:cubicBezTo>
                  <a:cubicBezTo>
                    <a:pt x="696966" y="125378"/>
                    <a:pt x="684286" y="140858"/>
                    <a:pt x="684286" y="165078"/>
                  </a:cubicBezTo>
                  <a:cubicBezTo>
                    <a:pt x="684286" y="189298"/>
                    <a:pt x="697519" y="204778"/>
                    <a:pt x="715553" y="204778"/>
                  </a:cubicBezTo>
                  <a:cubicBezTo>
                    <a:pt x="725679" y="204778"/>
                    <a:pt x="733865" y="199978"/>
                    <a:pt x="740605" y="194653"/>
                  </a:cubicBezTo>
                  <a:lnTo>
                    <a:pt x="757223" y="220843"/>
                  </a:lnTo>
                  <a:cubicBezTo>
                    <a:pt x="743713" y="232661"/>
                    <a:pt x="725956" y="238293"/>
                    <a:pt x="710753" y="238293"/>
                  </a:cubicBezTo>
                  <a:cubicBezTo>
                    <a:pt x="671884" y="238293"/>
                    <a:pt x="641755" y="211518"/>
                    <a:pt x="641755" y="165078"/>
                  </a:cubicBezTo>
                  <a:cubicBezTo>
                    <a:pt x="641755" y="118639"/>
                    <a:pt x="675823" y="91864"/>
                    <a:pt x="714415" y="91864"/>
                  </a:cubicBezTo>
                  <a:close/>
                  <a:moveTo>
                    <a:pt x="565186" y="91833"/>
                  </a:moveTo>
                  <a:cubicBezTo>
                    <a:pt x="600393" y="91833"/>
                    <a:pt x="633076" y="118608"/>
                    <a:pt x="633076" y="165047"/>
                  </a:cubicBezTo>
                  <a:cubicBezTo>
                    <a:pt x="633076" y="211487"/>
                    <a:pt x="600393" y="238262"/>
                    <a:pt x="565186" y="238262"/>
                  </a:cubicBezTo>
                  <a:cubicBezTo>
                    <a:pt x="529979" y="238262"/>
                    <a:pt x="497019" y="211487"/>
                    <a:pt x="497019" y="165047"/>
                  </a:cubicBezTo>
                  <a:cubicBezTo>
                    <a:pt x="497019" y="118608"/>
                    <a:pt x="529702" y="91833"/>
                    <a:pt x="565186" y="91833"/>
                  </a:cubicBezTo>
                  <a:close/>
                  <a:moveTo>
                    <a:pt x="1067437" y="91802"/>
                  </a:moveTo>
                  <a:cubicBezTo>
                    <a:pt x="1103197" y="91802"/>
                    <a:pt x="1122924" y="112083"/>
                    <a:pt x="1122924" y="154891"/>
                  </a:cubicBezTo>
                  <a:lnTo>
                    <a:pt x="1122924" y="234876"/>
                  </a:lnTo>
                  <a:lnTo>
                    <a:pt x="1089133" y="234876"/>
                  </a:lnTo>
                  <a:lnTo>
                    <a:pt x="1086025" y="220504"/>
                  </a:lnTo>
                  <a:lnTo>
                    <a:pt x="1085194" y="220504"/>
                  </a:lnTo>
                  <a:cubicBezTo>
                    <a:pt x="1073376" y="230937"/>
                    <a:pt x="1060112" y="238231"/>
                    <a:pt x="1044355" y="238231"/>
                  </a:cubicBezTo>
                  <a:cubicBezTo>
                    <a:pt x="1018997" y="238231"/>
                    <a:pt x="1002963" y="219642"/>
                    <a:pt x="1002963" y="195976"/>
                  </a:cubicBezTo>
                  <a:cubicBezTo>
                    <a:pt x="1002963" y="181327"/>
                    <a:pt x="1008810" y="169994"/>
                    <a:pt x="1021555" y="161620"/>
                  </a:cubicBezTo>
                  <a:lnTo>
                    <a:pt x="1081521" y="145015"/>
                  </a:lnTo>
                  <a:lnTo>
                    <a:pt x="1081532" y="145043"/>
                  </a:lnTo>
                  <a:lnTo>
                    <a:pt x="1081532" y="145012"/>
                  </a:lnTo>
                  <a:lnTo>
                    <a:pt x="1081521" y="145015"/>
                  </a:lnTo>
                  <a:lnTo>
                    <a:pt x="1075831" y="130252"/>
                  </a:lnTo>
                  <a:cubicBezTo>
                    <a:pt x="1072307" y="126732"/>
                    <a:pt x="1067021" y="124763"/>
                    <a:pt x="1059558" y="124763"/>
                  </a:cubicBezTo>
                  <a:cubicBezTo>
                    <a:pt x="1047741" y="124763"/>
                    <a:pt x="1035893" y="129563"/>
                    <a:pt x="1022382" y="137442"/>
                  </a:cubicBezTo>
                  <a:lnTo>
                    <a:pt x="1007733" y="110114"/>
                  </a:lnTo>
                  <a:cubicBezTo>
                    <a:pt x="1025460" y="99404"/>
                    <a:pt x="1045463" y="91802"/>
                    <a:pt x="1067437" y="91802"/>
                  </a:cubicBezTo>
                  <a:close/>
                  <a:moveTo>
                    <a:pt x="441346" y="47886"/>
                  </a:moveTo>
                  <a:lnTo>
                    <a:pt x="441377" y="47886"/>
                  </a:lnTo>
                  <a:cubicBezTo>
                    <a:pt x="464181" y="47886"/>
                    <a:pt x="483354" y="59150"/>
                    <a:pt x="495725" y="71830"/>
                  </a:cubicBezTo>
                  <a:lnTo>
                    <a:pt x="472921" y="97465"/>
                  </a:lnTo>
                  <a:cubicBezTo>
                    <a:pt x="463627" y="89002"/>
                    <a:pt x="454610" y="83647"/>
                    <a:pt x="441931" y="83647"/>
                  </a:cubicBezTo>
                  <a:cubicBezTo>
                    <a:pt x="416295" y="83647"/>
                    <a:pt x="396291" y="105897"/>
                    <a:pt x="396291" y="142797"/>
                  </a:cubicBezTo>
                  <a:cubicBezTo>
                    <a:pt x="396291" y="179697"/>
                    <a:pt x="413741" y="202501"/>
                    <a:pt x="440792" y="202501"/>
                  </a:cubicBezTo>
                  <a:cubicBezTo>
                    <a:pt x="455718" y="202501"/>
                    <a:pt x="466704" y="196038"/>
                    <a:pt x="475722" y="186159"/>
                  </a:cubicBezTo>
                  <a:lnTo>
                    <a:pt x="498526" y="211241"/>
                  </a:lnTo>
                  <a:cubicBezTo>
                    <a:pt x="483323" y="228998"/>
                    <a:pt x="463042" y="238293"/>
                    <a:pt x="440238" y="238293"/>
                  </a:cubicBezTo>
                  <a:cubicBezTo>
                    <a:pt x="392629" y="238293"/>
                    <a:pt x="353760" y="205886"/>
                    <a:pt x="353760" y="144213"/>
                  </a:cubicBezTo>
                  <a:cubicBezTo>
                    <a:pt x="353760" y="82539"/>
                    <a:pt x="394045" y="47886"/>
                    <a:pt x="441346" y="47886"/>
                  </a:cubicBezTo>
                  <a:close/>
                  <a:moveTo>
                    <a:pt x="767656" y="37484"/>
                  </a:moveTo>
                  <a:lnTo>
                    <a:pt x="809048" y="37484"/>
                  </a:lnTo>
                  <a:lnTo>
                    <a:pt x="809048" y="85924"/>
                  </a:lnTo>
                  <a:lnTo>
                    <a:pt x="807079" y="111006"/>
                  </a:lnTo>
                  <a:cubicBezTo>
                    <a:pt x="817512" y="101712"/>
                    <a:pt x="831299" y="91864"/>
                    <a:pt x="850164" y="91864"/>
                  </a:cubicBezTo>
                  <a:cubicBezTo>
                    <a:pt x="880570" y="91864"/>
                    <a:pt x="893526" y="113284"/>
                    <a:pt x="893526" y="148182"/>
                  </a:cubicBezTo>
                  <a:lnTo>
                    <a:pt x="893526" y="234938"/>
                  </a:lnTo>
                  <a:lnTo>
                    <a:pt x="852134" y="234938"/>
                  </a:lnTo>
                  <a:lnTo>
                    <a:pt x="852134" y="153537"/>
                  </a:lnTo>
                  <a:cubicBezTo>
                    <a:pt x="852134" y="133256"/>
                    <a:pt x="846779" y="127071"/>
                    <a:pt x="834961" y="127071"/>
                  </a:cubicBezTo>
                  <a:cubicBezTo>
                    <a:pt x="824528" y="127071"/>
                    <a:pt x="818066" y="131872"/>
                    <a:pt x="809048" y="140581"/>
                  </a:cubicBezTo>
                  <a:lnTo>
                    <a:pt x="809048" y="234938"/>
                  </a:lnTo>
                  <a:lnTo>
                    <a:pt x="767656" y="234938"/>
                  </a:lnTo>
                  <a:close/>
                  <a:moveTo>
                    <a:pt x="161077" y="0"/>
                  </a:moveTo>
                  <a:cubicBezTo>
                    <a:pt x="232691" y="8402"/>
                    <a:pt x="288271" y="69245"/>
                    <a:pt x="288271" y="143105"/>
                  </a:cubicBezTo>
                  <a:cubicBezTo>
                    <a:pt x="288271" y="216965"/>
                    <a:pt x="232691" y="277808"/>
                    <a:pt x="161077" y="286209"/>
                  </a:cubicBezTo>
                  <a:lnTo>
                    <a:pt x="161077" y="238385"/>
                  </a:lnTo>
                  <a:cubicBezTo>
                    <a:pt x="206471" y="230383"/>
                    <a:pt x="240939" y="190776"/>
                    <a:pt x="240939" y="143105"/>
                  </a:cubicBezTo>
                  <a:cubicBezTo>
                    <a:pt x="240939" y="95434"/>
                    <a:pt x="206440" y="55857"/>
                    <a:pt x="161077" y="47825"/>
                  </a:cubicBezTo>
                  <a:close/>
                  <a:moveTo>
                    <a:pt x="127194" y="0"/>
                  </a:moveTo>
                  <a:lnTo>
                    <a:pt x="127194" y="47825"/>
                  </a:lnTo>
                  <a:cubicBezTo>
                    <a:pt x="81801" y="55826"/>
                    <a:pt x="47332" y="95434"/>
                    <a:pt x="47332" y="143105"/>
                  </a:cubicBezTo>
                  <a:lnTo>
                    <a:pt x="47332" y="143135"/>
                  </a:lnTo>
                  <a:cubicBezTo>
                    <a:pt x="47332" y="190806"/>
                    <a:pt x="81831" y="230383"/>
                    <a:pt x="127194" y="238415"/>
                  </a:cubicBezTo>
                  <a:lnTo>
                    <a:pt x="127194" y="286239"/>
                  </a:lnTo>
                  <a:cubicBezTo>
                    <a:pt x="55580" y="277838"/>
                    <a:pt x="0" y="217026"/>
                    <a:pt x="0" y="143135"/>
                  </a:cubicBezTo>
                  <a:cubicBezTo>
                    <a:pt x="0" y="69244"/>
                    <a:pt x="55580" y="8402"/>
                    <a:pt x="127194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28D3959C-1120-D596-4AD5-E577361B0A17}"/>
                </a:ext>
              </a:extLst>
            </p:cNvPr>
            <p:cNvSpPr/>
            <p:nvPr/>
          </p:nvSpPr>
          <p:spPr>
            <a:xfrm>
              <a:off x="699399" y="6147913"/>
              <a:ext cx="83616" cy="288086"/>
            </a:xfrm>
            <a:custGeom>
              <a:avLst/>
              <a:gdLst>
                <a:gd name="connsiteX0" fmla="*/ 150305 w 258794"/>
                <a:gd name="connsiteY0" fmla="*/ 225933 h 891635"/>
                <a:gd name="connsiteX1" fmla="*/ 108490 w 258794"/>
                <a:gd name="connsiteY1" fmla="*/ 225933 h 891635"/>
                <a:gd name="connsiteX2" fmla="*/ 108490 w 258794"/>
                <a:gd name="connsiteY2" fmla="*/ 199739 h 891635"/>
                <a:gd name="connsiteX3" fmla="*/ 150305 w 258794"/>
                <a:gd name="connsiteY3" fmla="*/ 199739 h 891635"/>
                <a:gd name="connsiteX4" fmla="*/ 150305 w 258794"/>
                <a:gd name="connsiteY4" fmla="*/ 225933 h 891635"/>
                <a:gd name="connsiteX5" fmla="*/ 187738 w 258794"/>
                <a:gd name="connsiteY5" fmla="*/ 425672 h 891635"/>
                <a:gd name="connsiteX6" fmla="*/ 187738 w 258794"/>
                <a:gd name="connsiteY6" fmla="*/ 466058 h 891635"/>
                <a:gd name="connsiteX7" fmla="*/ 213646 w 258794"/>
                <a:gd name="connsiteY7" fmla="*/ 466058 h 891635"/>
                <a:gd name="connsiteX8" fmla="*/ 213646 w 258794"/>
                <a:gd name="connsiteY8" fmla="*/ 492252 h 891635"/>
                <a:gd name="connsiteX9" fmla="*/ 187738 w 258794"/>
                <a:gd name="connsiteY9" fmla="*/ 492252 h 891635"/>
                <a:gd name="connsiteX10" fmla="*/ 187738 w 258794"/>
                <a:gd name="connsiteY10" fmla="*/ 599218 h 891635"/>
                <a:gd name="connsiteX11" fmla="*/ 218123 w 258794"/>
                <a:gd name="connsiteY11" fmla="*/ 599218 h 891635"/>
                <a:gd name="connsiteX12" fmla="*/ 218123 w 258794"/>
                <a:gd name="connsiteY12" fmla="*/ 625412 h 891635"/>
                <a:gd name="connsiteX13" fmla="*/ 187738 w 258794"/>
                <a:gd name="connsiteY13" fmla="*/ 625412 h 891635"/>
                <a:gd name="connsiteX14" fmla="*/ 187738 w 258794"/>
                <a:gd name="connsiteY14" fmla="*/ 891635 h 891635"/>
                <a:gd name="connsiteX15" fmla="*/ 161544 w 258794"/>
                <a:gd name="connsiteY15" fmla="*/ 891635 h 891635"/>
                <a:gd name="connsiteX16" fmla="*/ 161544 w 258794"/>
                <a:gd name="connsiteY16" fmla="*/ 625412 h 891635"/>
                <a:gd name="connsiteX17" fmla="*/ 135636 w 258794"/>
                <a:gd name="connsiteY17" fmla="*/ 625412 h 891635"/>
                <a:gd name="connsiteX18" fmla="*/ 135636 w 258794"/>
                <a:gd name="connsiteY18" fmla="*/ 599218 h 891635"/>
                <a:gd name="connsiteX19" fmla="*/ 161544 w 258794"/>
                <a:gd name="connsiteY19" fmla="*/ 599218 h 891635"/>
                <a:gd name="connsiteX20" fmla="*/ 161544 w 258794"/>
                <a:gd name="connsiteY20" fmla="*/ 492252 h 891635"/>
                <a:gd name="connsiteX21" fmla="*/ 18097 w 258794"/>
                <a:gd name="connsiteY21" fmla="*/ 492252 h 891635"/>
                <a:gd name="connsiteX22" fmla="*/ 18097 w 258794"/>
                <a:gd name="connsiteY22" fmla="*/ 466058 h 891635"/>
                <a:gd name="connsiteX23" fmla="*/ 161544 w 258794"/>
                <a:gd name="connsiteY23" fmla="*/ 466058 h 891635"/>
                <a:gd name="connsiteX24" fmla="*/ 161544 w 258794"/>
                <a:gd name="connsiteY24" fmla="*/ 425672 h 891635"/>
                <a:gd name="connsiteX25" fmla="*/ 90487 w 258794"/>
                <a:gd name="connsiteY25" fmla="*/ 425672 h 891635"/>
                <a:gd name="connsiteX26" fmla="*/ 90487 w 258794"/>
                <a:gd name="connsiteY26" fmla="*/ 399479 h 891635"/>
                <a:gd name="connsiteX27" fmla="*/ 161544 w 258794"/>
                <a:gd name="connsiteY27" fmla="*/ 399479 h 891635"/>
                <a:gd name="connsiteX28" fmla="*/ 161544 w 258794"/>
                <a:gd name="connsiteY28" fmla="*/ 359093 h 891635"/>
                <a:gd name="connsiteX29" fmla="*/ 36195 w 258794"/>
                <a:gd name="connsiteY29" fmla="*/ 359093 h 891635"/>
                <a:gd name="connsiteX30" fmla="*/ 36195 w 258794"/>
                <a:gd name="connsiteY30" fmla="*/ 332899 h 891635"/>
                <a:gd name="connsiteX31" fmla="*/ 161544 w 258794"/>
                <a:gd name="connsiteY31" fmla="*/ 332899 h 891635"/>
                <a:gd name="connsiteX32" fmla="*/ 161544 w 258794"/>
                <a:gd name="connsiteY32" fmla="*/ 292513 h 891635"/>
                <a:gd name="connsiteX33" fmla="*/ 18097 w 258794"/>
                <a:gd name="connsiteY33" fmla="*/ 292513 h 891635"/>
                <a:gd name="connsiteX34" fmla="*/ 18097 w 258794"/>
                <a:gd name="connsiteY34" fmla="*/ 266319 h 891635"/>
                <a:gd name="connsiteX35" fmla="*/ 161544 w 258794"/>
                <a:gd name="connsiteY35" fmla="*/ 266319 h 891635"/>
                <a:gd name="connsiteX36" fmla="*/ 161544 w 258794"/>
                <a:gd name="connsiteY36" fmla="*/ 0 h 891635"/>
                <a:gd name="connsiteX37" fmla="*/ 187738 w 258794"/>
                <a:gd name="connsiteY37" fmla="*/ 0 h 891635"/>
                <a:gd name="connsiteX38" fmla="*/ 187738 w 258794"/>
                <a:gd name="connsiteY38" fmla="*/ 266224 h 891635"/>
                <a:gd name="connsiteX39" fmla="*/ 209074 w 258794"/>
                <a:gd name="connsiteY39" fmla="*/ 266224 h 891635"/>
                <a:gd name="connsiteX40" fmla="*/ 209074 w 258794"/>
                <a:gd name="connsiteY40" fmla="*/ 292418 h 891635"/>
                <a:gd name="connsiteX41" fmla="*/ 187738 w 258794"/>
                <a:gd name="connsiteY41" fmla="*/ 292418 h 891635"/>
                <a:gd name="connsiteX42" fmla="*/ 187738 w 258794"/>
                <a:gd name="connsiteY42" fmla="*/ 399383 h 891635"/>
                <a:gd name="connsiteX43" fmla="*/ 258794 w 258794"/>
                <a:gd name="connsiteY43" fmla="*/ 399383 h 891635"/>
                <a:gd name="connsiteX44" fmla="*/ 258794 w 258794"/>
                <a:gd name="connsiteY44" fmla="*/ 425577 h 891635"/>
                <a:gd name="connsiteX45" fmla="*/ 187738 w 258794"/>
                <a:gd name="connsiteY45" fmla="*/ 425577 h 891635"/>
                <a:gd name="connsiteX46" fmla="*/ 87535 w 258794"/>
                <a:gd name="connsiteY46" fmla="*/ 681419 h 891635"/>
                <a:gd name="connsiteX47" fmla="*/ 116110 w 258794"/>
                <a:gd name="connsiteY47" fmla="*/ 709994 h 891635"/>
                <a:gd name="connsiteX48" fmla="*/ 144685 w 258794"/>
                <a:gd name="connsiteY48" fmla="*/ 681419 h 891635"/>
                <a:gd name="connsiteX49" fmla="*/ 116110 w 258794"/>
                <a:gd name="connsiteY49" fmla="*/ 652844 h 891635"/>
                <a:gd name="connsiteX50" fmla="*/ 87535 w 258794"/>
                <a:gd name="connsiteY50" fmla="*/ 681419 h 891635"/>
                <a:gd name="connsiteX51" fmla="*/ 136779 w 258794"/>
                <a:gd name="connsiteY51" fmla="*/ 558832 h 891635"/>
                <a:gd name="connsiteX52" fmla="*/ 0 w 258794"/>
                <a:gd name="connsiteY52" fmla="*/ 558832 h 891635"/>
                <a:gd name="connsiteX53" fmla="*/ 0 w 258794"/>
                <a:gd name="connsiteY53" fmla="*/ 532638 h 891635"/>
                <a:gd name="connsiteX54" fmla="*/ 136779 w 258794"/>
                <a:gd name="connsiteY54" fmla="*/ 532638 h 891635"/>
                <a:gd name="connsiteX55" fmla="*/ 136779 w 258794"/>
                <a:gd name="connsiteY55" fmla="*/ 558832 h 891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258794" h="891635">
                  <a:moveTo>
                    <a:pt x="150305" y="225933"/>
                  </a:moveTo>
                  <a:lnTo>
                    <a:pt x="108490" y="225933"/>
                  </a:lnTo>
                  <a:lnTo>
                    <a:pt x="108490" y="199739"/>
                  </a:lnTo>
                  <a:lnTo>
                    <a:pt x="150305" y="199739"/>
                  </a:lnTo>
                  <a:lnTo>
                    <a:pt x="150305" y="225933"/>
                  </a:lnTo>
                  <a:close/>
                  <a:moveTo>
                    <a:pt x="187738" y="425672"/>
                  </a:moveTo>
                  <a:lnTo>
                    <a:pt x="187738" y="466058"/>
                  </a:lnTo>
                  <a:lnTo>
                    <a:pt x="213646" y="466058"/>
                  </a:lnTo>
                  <a:lnTo>
                    <a:pt x="213646" y="492252"/>
                  </a:lnTo>
                  <a:lnTo>
                    <a:pt x="187738" y="492252"/>
                  </a:lnTo>
                  <a:lnTo>
                    <a:pt x="187738" y="599218"/>
                  </a:lnTo>
                  <a:lnTo>
                    <a:pt x="218123" y="599218"/>
                  </a:lnTo>
                  <a:lnTo>
                    <a:pt x="218123" y="625412"/>
                  </a:lnTo>
                  <a:lnTo>
                    <a:pt x="187738" y="625412"/>
                  </a:lnTo>
                  <a:lnTo>
                    <a:pt x="187738" y="891635"/>
                  </a:lnTo>
                  <a:lnTo>
                    <a:pt x="161544" y="891635"/>
                  </a:lnTo>
                  <a:lnTo>
                    <a:pt x="161544" y="625412"/>
                  </a:lnTo>
                  <a:lnTo>
                    <a:pt x="135636" y="625412"/>
                  </a:lnTo>
                  <a:lnTo>
                    <a:pt x="135636" y="599218"/>
                  </a:lnTo>
                  <a:lnTo>
                    <a:pt x="161544" y="599218"/>
                  </a:lnTo>
                  <a:lnTo>
                    <a:pt x="161544" y="492252"/>
                  </a:lnTo>
                  <a:lnTo>
                    <a:pt x="18097" y="492252"/>
                  </a:lnTo>
                  <a:lnTo>
                    <a:pt x="18097" y="466058"/>
                  </a:lnTo>
                  <a:lnTo>
                    <a:pt x="161544" y="466058"/>
                  </a:lnTo>
                  <a:lnTo>
                    <a:pt x="161544" y="425672"/>
                  </a:lnTo>
                  <a:lnTo>
                    <a:pt x="90487" y="425672"/>
                  </a:lnTo>
                  <a:lnTo>
                    <a:pt x="90487" y="399479"/>
                  </a:lnTo>
                  <a:lnTo>
                    <a:pt x="161544" y="399479"/>
                  </a:lnTo>
                  <a:lnTo>
                    <a:pt x="161544" y="359093"/>
                  </a:lnTo>
                  <a:lnTo>
                    <a:pt x="36195" y="359093"/>
                  </a:lnTo>
                  <a:lnTo>
                    <a:pt x="36195" y="332899"/>
                  </a:lnTo>
                  <a:lnTo>
                    <a:pt x="161544" y="332899"/>
                  </a:lnTo>
                  <a:lnTo>
                    <a:pt x="161544" y="292513"/>
                  </a:lnTo>
                  <a:lnTo>
                    <a:pt x="18097" y="292513"/>
                  </a:lnTo>
                  <a:lnTo>
                    <a:pt x="18097" y="266319"/>
                  </a:lnTo>
                  <a:lnTo>
                    <a:pt x="161544" y="266319"/>
                  </a:lnTo>
                  <a:lnTo>
                    <a:pt x="161544" y="0"/>
                  </a:lnTo>
                  <a:lnTo>
                    <a:pt x="187738" y="0"/>
                  </a:lnTo>
                  <a:lnTo>
                    <a:pt x="187738" y="266224"/>
                  </a:lnTo>
                  <a:lnTo>
                    <a:pt x="209074" y="266224"/>
                  </a:lnTo>
                  <a:lnTo>
                    <a:pt x="209074" y="292418"/>
                  </a:lnTo>
                  <a:lnTo>
                    <a:pt x="187738" y="292418"/>
                  </a:lnTo>
                  <a:lnTo>
                    <a:pt x="187738" y="399383"/>
                  </a:lnTo>
                  <a:lnTo>
                    <a:pt x="258794" y="399383"/>
                  </a:lnTo>
                  <a:lnTo>
                    <a:pt x="258794" y="425577"/>
                  </a:lnTo>
                  <a:lnTo>
                    <a:pt x="187738" y="425577"/>
                  </a:lnTo>
                  <a:close/>
                  <a:moveTo>
                    <a:pt x="87535" y="681419"/>
                  </a:moveTo>
                  <a:lnTo>
                    <a:pt x="116110" y="709994"/>
                  </a:lnTo>
                  <a:lnTo>
                    <a:pt x="144685" y="681419"/>
                  </a:lnTo>
                  <a:lnTo>
                    <a:pt x="116110" y="652844"/>
                  </a:lnTo>
                  <a:lnTo>
                    <a:pt x="87535" y="681419"/>
                  </a:lnTo>
                  <a:close/>
                  <a:moveTo>
                    <a:pt x="136779" y="558832"/>
                  </a:moveTo>
                  <a:lnTo>
                    <a:pt x="0" y="558832"/>
                  </a:lnTo>
                  <a:lnTo>
                    <a:pt x="0" y="532638"/>
                  </a:lnTo>
                  <a:lnTo>
                    <a:pt x="136779" y="532638"/>
                  </a:lnTo>
                  <a:lnTo>
                    <a:pt x="136779" y="55883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2774" y="2869002"/>
            <a:ext cx="7449676" cy="569387"/>
          </a:xfrm>
        </p:spPr>
        <p:txBody>
          <a:bodyPr vert="horz" wrap="square" lIns="0" tIns="0" rIns="0" bIns="0" rtlCol="0" anchor="b" anchorCtr="0">
            <a:spAutoFit/>
          </a:bodyPr>
          <a:lstStyle>
            <a:lvl1pPr>
              <a:defRPr lang="en-GB" sz="4000">
                <a:solidFill>
                  <a:schemeClr val="tx1"/>
                </a:solidFill>
                <a:latin typeface="Source Sans Pro SemiBold" panose="020B0603030403020204" pitchFamily="34" charset="0"/>
              </a:defRPr>
            </a:lvl1pPr>
          </a:lstStyle>
          <a:p>
            <a:pPr lvl="0">
              <a:lnSpc>
                <a:spcPct val="90000"/>
              </a:lnSpc>
            </a:pPr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2773" y="3616316"/>
            <a:ext cx="7449676" cy="139813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>
              <a:buNone/>
              <a:defRPr lang="en-US" b="0">
                <a:solidFill>
                  <a:schemeClr val="tx1"/>
                </a:solidFill>
              </a:defRPr>
            </a:lvl1pPr>
          </a:lstStyle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9848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 xmlns:a16="http://schemas.microsoft.com/office/drawing/2014/main" xmlns:adec="http://schemas.microsoft.com/office/drawing/2017/decorative">
      <p:transition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vider Slide Teal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ckground graphic">
            <a:extLst>
              <a:ext uri="{FF2B5EF4-FFF2-40B4-BE49-F238E27FC236}">
                <a16:creationId xmlns:a16="http://schemas.microsoft.com/office/drawing/2014/main" id="{F2824C35-3AB6-F110-E24A-5F98A944B4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633016" y="0"/>
            <a:ext cx="2949384" cy="6858000"/>
          </a:xfrm>
          <a:custGeom>
            <a:avLst/>
            <a:gdLst>
              <a:gd name="connsiteX0" fmla="*/ 1713039 w 2949384"/>
              <a:gd name="connsiteY0" fmla="*/ 818198 h 6858000"/>
              <a:gd name="connsiteX1" fmla="*/ 1236091 w 2949384"/>
              <a:gd name="connsiteY1" fmla="*/ 818198 h 6858000"/>
              <a:gd name="connsiteX2" fmla="*/ 1236091 w 2949384"/>
              <a:gd name="connsiteY2" fmla="*/ 519239 h 6858000"/>
              <a:gd name="connsiteX3" fmla="*/ 1713039 w 2949384"/>
              <a:gd name="connsiteY3" fmla="*/ 519239 h 6858000"/>
              <a:gd name="connsiteX4" fmla="*/ 1713039 w 2949384"/>
              <a:gd name="connsiteY4" fmla="*/ 818198 h 6858000"/>
              <a:gd name="connsiteX5" fmla="*/ 2139125 w 2949384"/>
              <a:gd name="connsiteY5" fmla="*/ 3094609 h 6858000"/>
              <a:gd name="connsiteX6" fmla="*/ 2139125 w 2949384"/>
              <a:gd name="connsiteY6" fmla="*/ 3554413 h 6858000"/>
              <a:gd name="connsiteX7" fmla="*/ 2434209 w 2949384"/>
              <a:gd name="connsiteY7" fmla="*/ 3554413 h 6858000"/>
              <a:gd name="connsiteX8" fmla="*/ 2434209 w 2949384"/>
              <a:gd name="connsiteY8" fmla="*/ 3853244 h 6858000"/>
              <a:gd name="connsiteX9" fmla="*/ 2139125 w 2949384"/>
              <a:gd name="connsiteY9" fmla="*/ 3853244 h 6858000"/>
              <a:gd name="connsiteX10" fmla="*/ 2139125 w 2949384"/>
              <a:gd name="connsiteY10" fmla="*/ 5071936 h 6858000"/>
              <a:gd name="connsiteX11" fmla="*/ 2485708 w 2949384"/>
              <a:gd name="connsiteY11" fmla="*/ 5071936 h 6858000"/>
              <a:gd name="connsiteX12" fmla="*/ 2485708 w 2949384"/>
              <a:gd name="connsiteY12" fmla="*/ 5370640 h 6858000"/>
              <a:gd name="connsiteX13" fmla="*/ 2139125 w 2949384"/>
              <a:gd name="connsiteY13" fmla="*/ 5370640 h 6858000"/>
              <a:gd name="connsiteX14" fmla="*/ 2139125 w 2949384"/>
              <a:gd name="connsiteY14" fmla="*/ 6858000 h 6858000"/>
              <a:gd name="connsiteX15" fmla="*/ 1840294 w 2949384"/>
              <a:gd name="connsiteY15" fmla="*/ 6858000 h 6858000"/>
              <a:gd name="connsiteX16" fmla="*/ 1840294 w 2949384"/>
              <a:gd name="connsiteY16" fmla="*/ 5370640 h 6858000"/>
              <a:gd name="connsiteX17" fmla="*/ 1545336 w 2949384"/>
              <a:gd name="connsiteY17" fmla="*/ 5370640 h 6858000"/>
              <a:gd name="connsiteX18" fmla="*/ 1545336 w 2949384"/>
              <a:gd name="connsiteY18" fmla="*/ 5071936 h 6858000"/>
              <a:gd name="connsiteX19" fmla="*/ 1840294 w 2949384"/>
              <a:gd name="connsiteY19" fmla="*/ 5071936 h 6858000"/>
              <a:gd name="connsiteX20" fmla="*/ 1840294 w 2949384"/>
              <a:gd name="connsiteY20" fmla="*/ 3853244 h 6858000"/>
              <a:gd name="connsiteX21" fmla="*/ 206058 w 2949384"/>
              <a:gd name="connsiteY21" fmla="*/ 3853244 h 6858000"/>
              <a:gd name="connsiteX22" fmla="*/ 206058 w 2949384"/>
              <a:gd name="connsiteY22" fmla="*/ 3554413 h 6858000"/>
              <a:gd name="connsiteX23" fmla="*/ 1840294 w 2949384"/>
              <a:gd name="connsiteY23" fmla="*/ 3554413 h 6858000"/>
              <a:gd name="connsiteX24" fmla="*/ 1840294 w 2949384"/>
              <a:gd name="connsiteY24" fmla="*/ 3094609 h 6858000"/>
              <a:gd name="connsiteX25" fmla="*/ 1030161 w 2949384"/>
              <a:gd name="connsiteY25" fmla="*/ 3094609 h 6858000"/>
              <a:gd name="connsiteX26" fmla="*/ 1030161 w 2949384"/>
              <a:gd name="connsiteY26" fmla="*/ 2795651 h 6858000"/>
              <a:gd name="connsiteX27" fmla="*/ 1840294 w 2949384"/>
              <a:gd name="connsiteY27" fmla="*/ 2795651 h 6858000"/>
              <a:gd name="connsiteX28" fmla="*/ 1840294 w 2949384"/>
              <a:gd name="connsiteY28" fmla="*/ 2335721 h 6858000"/>
              <a:gd name="connsiteX29" fmla="*/ 412179 w 2949384"/>
              <a:gd name="connsiteY29" fmla="*/ 2335721 h 6858000"/>
              <a:gd name="connsiteX30" fmla="*/ 412179 w 2949384"/>
              <a:gd name="connsiteY30" fmla="*/ 2036763 h 6858000"/>
              <a:gd name="connsiteX31" fmla="*/ 1840294 w 2949384"/>
              <a:gd name="connsiteY31" fmla="*/ 2036763 h 6858000"/>
              <a:gd name="connsiteX32" fmla="*/ 1840294 w 2949384"/>
              <a:gd name="connsiteY32" fmla="*/ 1576959 h 6858000"/>
              <a:gd name="connsiteX33" fmla="*/ 206058 w 2949384"/>
              <a:gd name="connsiteY33" fmla="*/ 1576959 h 6858000"/>
              <a:gd name="connsiteX34" fmla="*/ 206058 w 2949384"/>
              <a:gd name="connsiteY34" fmla="*/ 1278128 h 6858000"/>
              <a:gd name="connsiteX35" fmla="*/ 1840294 w 2949384"/>
              <a:gd name="connsiteY35" fmla="*/ 1278128 h 6858000"/>
              <a:gd name="connsiteX36" fmla="*/ 1840294 w 2949384"/>
              <a:gd name="connsiteY36" fmla="*/ 0 h 6858000"/>
              <a:gd name="connsiteX37" fmla="*/ 2139125 w 2949384"/>
              <a:gd name="connsiteY37" fmla="*/ 0 h 6858000"/>
              <a:gd name="connsiteX38" fmla="*/ 2139125 w 2949384"/>
              <a:gd name="connsiteY38" fmla="*/ 1278128 h 6858000"/>
              <a:gd name="connsiteX39" fmla="*/ 2382838 w 2949384"/>
              <a:gd name="connsiteY39" fmla="*/ 1278128 h 6858000"/>
              <a:gd name="connsiteX40" fmla="*/ 2382838 w 2949384"/>
              <a:gd name="connsiteY40" fmla="*/ 1576959 h 6858000"/>
              <a:gd name="connsiteX41" fmla="*/ 2139125 w 2949384"/>
              <a:gd name="connsiteY41" fmla="*/ 1576959 h 6858000"/>
              <a:gd name="connsiteX42" fmla="*/ 2139125 w 2949384"/>
              <a:gd name="connsiteY42" fmla="*/ 2795651 h 6858000"/>
              <a:gd name="connsiteX43" fmla="*/ 2949385 w 2949384"/>
              <a:gd name="connsiteY43" fmla="*/ 2795651 h 6858000"/>
              <a:gd name="connsiteX44" fmla="*/ 2949385 w 2949384"/>
              <a:gd name="connsiteY44" fmla="*/ 3094609 h 6858000"/>
              <a:gd name="connsiteX45" fmla="*/ 2139125 w 2949384"/>
              <a:gd name="connsiteY45" fmla="*/ 3094609 h 6858000"/>
              <a:gd name="connsiteX46" fmla="*/ 997395 w 2949384"/>
              <a:gd name="connsiteY46" fmla="*/ 6009196 h 6858000"/>
              <a:gd name="connsiteX47" fmla="*/ 1323531 w 2949384"/>
              <a:gd name="connsiteY47" fmla="*/ 6335078 h 6858000"/>
              <a:gd name="connsiteX48" fmla="*/ 1649222 w 2949384"/>
              <a:gd name="connsiteY48" fmla="*/ 6009196 h 6858000"/>
              <a:gd name="connsiteX49" fmla="*/ 1323531 w 2949384"/>
              <a:gd name="connsiteY49" fmla="*/ 5683314 h 6858000"/>
              <a:gd name="connsiteX50" fmla="*/ 997395 w 2949384"/>
              <a:gd name="connsiteY50" fmla="*/ 6009196 h 6858000"/>
              <a:gd name="connsiteX51" fmla="*/ 1558608 w 2949384"/>
              <a:gd name="connsiteY51" fmla="*/ 4612005 h 6858000"/>
              <a:gd name="connsiteX52" fmla="*/ 0 w 2949384"/>
              <a:gd name="connsiteY52" fmla="*/ 4612005 h 6858000"/>
              <a:gd name="connsiteX53" fmla="*/ 0 w 2949384"/>
              <a:gd name="connsiteY53" fmla="*/ 4313047 h 6858000"/>
              <a:gd name="connsiteX54" fmla="*/ 1558608 w 2949384"/>
              <a:gd name="connsiteY54" fmla="*/ 4313047 h 6858000"/>
              <a:gd name="connsiteX55" fmla="*/ 1558608 w 2949384"/>
              <a:gd name="connsiteY55" fmla="*/ 461200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2949384" h="6858000">
                <a:moveTo>
                  <a:pt x="1713039" y="818198"/>
                </a:moveTo>
                <a:lnTo>
                  <a:pt x="1236091" y="818198"/>
                </a:lnTo>
                <a:lnTo>
                  <a:pt x="1236091" y="519239"/>
                </a:lnTo>
                <a:lnTo>
                  <a:pt x="1713039" y="519239"/>
                </a:lnTo>
                <a:lnTo>
                  <a:pt x="1713039" y="818198"/>
                </a:lnTo>
                <a:close/>
                <a:moveTo>
                  <a:pt x="2139125" y="3094609"/>
                </a:moveTo>
                <a:lnTo>
                  <a:pt x="2139125" y="3554413"/>
                </a:lnTo>
                <a:lnTo>
                  <a:pt x="2434209" y="3554413"/>
                </a:lnTo>
                <a:lnTo>
                  <a:pt x="2434209" y="3853244"/>
                </a:lnTo>
                <a:lnTo>
                  <a:pt x="2139125" y="3853244"/>
                </a:lnTo>
                <a:lnTo>
                  <a:pt x="2139125" y="5071936"/>
                </a:lnTo>
                <a:lnTo>
                  <a:pt x="2485708" y="5071936"/>
                </a:lnTo>
                <a:lnTo>
                  <a:pt x="2485708" y="5370640"/>
                </a:lnTo>
                <a:lnTo>
                  <a:pt x="2139125" y="5370640"/>
                </a:lnTo>
                <a:lnTo>
                  <a:pt x="2139125" y="6858000"/>
                </a:lnTo>
                <a:lnTo>
                  <a:pt x="1840294" y="6858000"/>
                </a:lnTo>
                <a:lnTo>
                  <a:pt x="1840294" y="5370640"/>
                </a:lnTo>
                <a:lnTo>
                  <a:pt x="1545336" y="5370640"/>
                </a:lnTo>
                <a:lnTo>
                  <a:pt x="1545336" y="5071936"/>
                </a:lnTo>
                <a:lnTo>
                  <a:pt x="1840294" y="5071936"/>
                </a:lnTo>
                <a:lnTo>
                  <a:pt x="1840294" y="3853244"/>
                </a:lnTo>
                <a:lnTo>
                  <a:pt x="206058" y="3853244"/>
                </a:lnTo>
                <a:lnTo>
                  <a:pt x="206058" y="3554413"/>
                </a:lnTo>
                <a:lnTo>
                  <a:pt x="1840294" y="3554413"/>
                </a:lnTo>
                <a:lnTo>
                  <a:pt x="1840294" y="3094609"/>
                </a:lnTo>
                <a:lnTo>
                  <a:pt x="1030161" y="3094609"/>
                </a:lnTo>
                <a:lnTo>
                  <a:pt x="1030161" y="2795651"/>
                </a:lnTo>
                <a:lnTo>
                  <a:pt x="1840294" y="2795651"/>
                </a:lnTo>
                <a:lnTo>
                  <a:pt x="1840294" y="2335721"/>
                </a:lnTo>
                <a:lnTo>
                  <a:pt x="412179" y="2335721"/>
                </a:lnTo>
                <a:lnTo>
                  <a:pt x="412179" y="2036763"/>
                </a:lnTo>
                <a:lnTo>
                  <a:pt x="1840294" y="2036763"/>
                </a:lnTo>
                <a:lnTo>
                  <a:pt x="1840294" y="1576959"/>
                </a:lnTo>
                <a:lnTo>
                  <a:pt x="206058" y="1576959"/>
                </a:lnTo>
                <a:lnTo>
                  <a:pt x="206058" y="1278128"/>
                </a:lnTo>
                <a:lnTo>
                  <a:pt x="1840294" y="1278128"/>
                </a:lnTo>
                <a:lnTo>
                  <a:pt x="1840294" y="0"/>
                </a:lnTo>
                <a:lnTo>
                  <a:pt x="2139125" y="0"/>
                </a:lnTo>
                <a:lnTo>
                  <a:pt x="2139125" y="1278128"/>
                </a:lnTo>
                <a:lnTo>
                  <a:pt x="2382838" y="1278128"/>
                </a:lnTo>
                <a:lnTo>
                  <a:pt x="2382838" y="1576959"/>
                </a:lnTo>
                <a:lnTo>
                  <a:pt x="2139125" y="1576959"/>
                </a:lnTo>
                <a:lnTo>
                  <a:pt x="2139125" y="2795651"/>
                </a:lnTo>
                <a:lnTo>
                  <a:pt x="2949385" y="2795651"/>
                </a:lnTo>
                <a:lnTo>
                  <a:pt x="2949385" y="3094609"/>
                </a:lnTo>
                <a:lnTo>
                  <a:pt x="2139125" y="3094609"/>
                </a:lnTo>
                <a:close/>
                <a:moveTo>
                  <a:pt x="997395" y="6009196"/>
                </a:moveTo>
                <a:lnTo>
                  <a:pt x="1323531" y="6335078"/>
                </a:lnTo>
                <a:lnTo>
                  <a:pt x="1649222" y="6009196"/>
                </a:lnTo>
                <a:lnTo>
                  <a:pt x="1323531" y="5683314"/>
                </a:lnTo>
                <a:lnTo>
                  <a:pt x="997395" y="6009196"/>
                </a:lnTo>
                <a:close/>
                <a:moveTo>
                  <a:pt x="1558608" y="4612005"/>
                </a:moveTo>
                <a:lnTo>
                  <a:pt x="0" y="4612005"/>
                </a:lnTo>
                <a:lnTo>
                  <a:pt x="0" y="4313047"/>
                </a:lnTo>
                <a:lnTo>
                  <a:pt x="1558608" y="4313047"/>
                </a:lnTo>
                <a:lnTo>
                  <a:pt x="1558608" y="4612005"/>
                </a:lnTo>
                <a:close/>
              </a:path>
            </a:pathLst>
          </a:custGeom>
          <a:solidFill>
            <a:schemeClr val="bg1">
              <a:alpha val="10000"/>
            </a:schemeClr>
          </a:solidFill>
          <a:ln w="634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2" name="New section text">
            <a:extLst>
              <a:ext uri="{FF2B5EF4-FFF2-40B4-BE49-F238E27FC236}">
                <a16:creationId xmlns:a16="http://schemas.microsoft.com/office/drawing/2014/main" id="{EF21324A-DA89-29D1-7F3D-F8DF997279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12774" y="609069"/>
            <a:ext cx="2162175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800" dirty="0">
                <a:solidFill>
                  <a:schemeClr val="tx1"/>
                </a:solidFill>
                <a:latin typeface="+mj-lt"/>
              </a:rPr>
              <a:t>NEW SECTION</a:t>
            </a:r>
            <a:endParaRPr lang="en-US" sz="1800" dirty="0">
              <a:solidFill>
                <a:schemeClr val="tx1"/>
              </a:solidFill>
              <a:latin typeface="+mj-lt"/>
            </a:endParaRPr>
          </a:p>
        </p:txBody>
      </p:sp>
      <p:grpSp>
        <p:nvGrpSpPr>
          <p:cNvPr id="36" name="Cochrane Logo">
            <a:extLst>
              <a:ext uri="{FF2B5EF4-FFF2-40B4-BE49-F238E27FC236}">
                <a16:creationId xmlns:a16="http://schemas.microsoft.com/office/drawing/2014/main" id="{D1B67EF4-6B07-4331-E01F-716C476A00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11659" y="6147913"/>
            <a:ext cx="1398116" cy="288086"/>
            <a:chOff x="611659" y="6147913"/>
            <a:chExt cx="1398116" cy="288086"/>
          </a:xfrm>
          <a:solidFill>
            <a:schemeClr val="tx1"/>
          </a:solidFill>
        </p:grpSpPr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9D312B40-0981-100B-B500-981CD19E8659}"/>
                </a:ext>
              </a:extLst>
            </p:cNvPr>
            <p:cNvSpPr/>
            <p:nvPr/>
          </p:nvSpPr>
          <p:spPr>
            <a:xfrm>
              <a:off x="611659" y="6148836"/>
              <a:ext cx="1398116" cy="286239"/>
            </a:xfrm>
            <a:custGeom>
              <a:avLst/>
              <a:gdLst>
                <a:gd name="connsiteX0" fmla="*/ 1081532 w 1398116"/>
                <a:gd name="connsiteY0" fmla="*/ 169848 h 286239"/>
                <a:gd name="connsiteX1" fmla="*/ 1042386 w 1398116"/>
                <a:gd name="connsiteY1" fmla="*/ 192930 h 286239"/>
                <a:gd name="connsiteX2" fmla="*/ 1058451 w 1398116"/>
                <a:gd name="connsiteY2" fmla="*/ 206163 h 286239"/>
                <a:gd name="connsiteX3" fmla="*/ 1058451 w 1398116"/>
                <a:gd name="connsiteY3" fmla="*/ 206193 h 286239"/>
                <a:gd name="connsiteX4" fmla="*/ 1081532 w 1398116"/>
                <a:gd name="connsiteY4" fmla="*/ 194345 h 286239"/>
                <a:gd name="connsiteX5" fmla="*/ 565186 w 1398116"/>
                <a:gd name="connsiteY5" fmla="*/ 125347 h 286239"/>
                <a:gd name="connsiteX6" fmla="*/ 539551 w 1398116"/>
                <a:gd name="connsiteY6" fmla="*/ 165047 h 286239"/>
                <a:gd name="connsiteX7" fmla="*/ 565186 w 1398116"/>
                <a:gd name="connsiteY7" fmla="*/ 204778 h 286239"/>
                <a:gd name="connsiteX8" fmla="*/ 590822 w 1398116"/>
                <a:gd name="connsiteY8" fmla="*/ 165047 h 286239"/>
                <a:gd name="connsiteX9" fmla="*/ 565186 w 1398116"/>
                <a:gd name="connsiteY9" fmla="*/ 125347 h 286239"/>
                <a:gd name="connsiteX10" fmla="*/ 1339520 w 1398116"/>
                <a:gd name="connsiteY10" fmla="*/ 123378 h 286239"/>
                <a:gd name="connsiteX11" fmla="*/ 1312468 w 1398116"/>
                <a:gd name="connsiteY11" fmla="*/ 150706 h 286239"/>
                <a:gd name="connsiteX12" fmla="*/ 1362878 w 1398116"/>
                <a:gd name="connsiteY12" fmla="*/ 150706 h 286239"/>
                <a:gd name="connsiteX13" fmla="*/ 1362909 w 1398116"/>
                <a:gd name="connsiteY13" fmla="*/ 150706 h 286239"/>
                <a:gd name="connsiteX14" fmla="*/ 1339520 w 1398116"/>
                <a:gd name="connsiteY14" fmla="*/ 123378 h 286239"/>
                <a:gd name="connsiteX15" fmla="*/ 1219558 w 1398116"/>
                <a:gd name="connsiteY15" fmla="*/ 91864 h 286239"/>
                <a:gd name="connsiteX16" fmla="*/ 1262920 w 1398116"/>
                <a:gd name="connsiteY16" fmla="*/ 148183 h 286239"/>
                <a:gd name="connsiteX17" fmla="*/ 1262920 w 1398116"/>
                <a:gd name="connsiteY17" fmla="*/ 234938 h 286239"/>
                <a:gd name="connsiteX18" fmla="*/ 1221528 w 1398116"/>
                <a:gd name="connsiteY18" fmla="*/ 234938 h 286239"/>
                <a:gd name="connsiteX19" fmla="*/ 1221528 w 1398116"/>
                <a:gd name="connsiteY19" fmla="*/ 153538 h 286239"/>
                <a:gd name="connsiteX20" fmla="*/ 1204355 w 1398116"/>
                <a:gd name="connsiteY20" fmla="*/ 127071 h 286239"/>
                <a:gd name="connsiteX21" fmla="*/ 1178443 w 1398116"/>
                <a:gd name="connsiteY21" fmla="*/ 140582 h 286239"/>
                <a:gd name="connsiteX22" fmla="*/ 1178443 w 1398116"/>
                <a:gd name="connsiteY22" fmla="*/ 234938 h 286239"/>
                <a:gd name="connsiteX23" fmla="*/ 1137050 w 1398116"/>
                <a:gd name="connsiteY23" fmla="*/ 234938 h 286239"/>
                <a:gd name="connsiteX24" fmla="*/ 1137050 w 1398116"/>
                <a:gd name="connsiteY24" fmla="*/ 95219 h 286239"/>
                <a:gd name="connsiteX25" fmla="*/ 1170810 w 1398116"/>
                <a:gd name="connsiteY25" fmla="*/ 95219 h 286239"/>
                <a:gd name="connsiteX26" fmla="*/ 1173641 w 1398116"/>
                <a:gd name="connsiteY26" fmla="*/ 112976 h 286239"/>
                <a:gd name="connsiteX27" fmla="*/ 1174780 w 1398116"/>
                <a:gd name="connsiteY27" fmla="*/ 112976 h 286239"/>
                <a:gd name="connsiteX28" fmla="*/ 1219558 w 1398116"/>
                <a:gd name="connsiteY28" fmla="*/ 91864 h 286239"/>
                <a:gd name="connsiteX29" fmla="*/ 1338689 w 1398116"/>
                <a:gd name="connsiteY29" fmla="*/ 91833 h 286239"/>
                <a:gd name="connsiteX30" fmla="*/ 1398116 w 1398116"/>
                <a:gd name="connsiteY30" fmla="*/ 158861 h 286239"/>
                <a:gd name="connsiteX31" fmla="*/ 1396423 w 1398116"/>
                <a:gd name="connsiteY31" fmla="*/ 176311 h 286239"/>
                <a:gd name="connsiteX32" fmla="*/ 1312776 w 1398116"/>
                <a:gd name="connsiteY32" fmla="*/ 176311 h 286239"/>
                <a:gd name="connsiteX33" fmla="*/ 1349122 w 1398116"/>
                <a:gd name="connsiteY33" fmla="*/ 206717 h 286239"/>
                <a:gd name="connsiteX34" fmla="*/ 1379251 w 1398116"/>
                <a:gd name="connsiteY34" fmla="*/ 197423 h 286239"/>
                <a:gd name="connsiteX35" fmla="*/ 1393069 w 1398116"/>
                <a:gd name="connsiteY35" fmla="*/ 222505 h 286239"/>
                <a:gd name="connsiteX36" fmla="*/ 1343490 w 1398116"/>
                <a:gd name="connsiteY36" fmla="*/ 238262 h 286239"/>
                <a:gd name="connsiteX37" fmla="*/ 1272799 w 1398116"/>
                <a:gd name="connsiteY37" fmla="*/ 165047 h 286239"/>
                <a:gd name="connsiteX38" fmla="*/ 1338689 w 1398116"/>
                <a:gd name="connsiteY38" fmla="*/ 91833 h 286239"/>
                <a:gd name="connsiteX39" fmla="*/ 984990 w 1398116"/>
                <a:gd name="connsiteY39" fmla="*/ 91833 h 286239"/>
                <a:gd name="connsiteX40" fmla="*/ 1001609 w 1398116"/>
                <a:gd name="connsiteY40" fmla="*/ 94665 h 286239"/>
                <a:gd name="connsiteX41" fmla="*/ 994839 w 1398116"/>
                <a:gd name="connsiteY41" fmla="*/ 130425 h 286239"/>
                <a:gd name="connsiteX42" fmla="*/ 979636 w 1398116"/>
                <a:gd name="connsiteY42" fmla="*/ 128179 h 286239"/>
                <a:gd name="connsiteX43" fmla="*/ 948922 w 1398116"/>
                <a:gd name="connsiteY43" fmla="*/ 153814 h 286239"/>
                <a:gd name="connsiteX44" fmla="*/ 948922 w 1398116"/>
                <a:gd name="connsiteY44" fmla="*/ 234938 h 286239"/>
                <a:gd name="connsiteX45" fmla="*/ 907529 w 1398116"/>
                <a:gd name="connsiteY45" fmla="*/ 234938 h 286239"/>
                <a:gd name="connsiteX46" fmla="*/ 907529 w 1398116"/>
                <a:gd name="connsiteY46" fmla="*/ 95219 h 286239"/>
                <a:gd name="connsiteX47" fmla="*/ 941320 w 1398116"/>
                <a:gd name="connsiteY47" fmla="*/ 95219 h 286239"/>
                <a:gd name="connsiteX48" fmla="*/ 944152 w 1398116"/>
                <a:gd name="connsiteY48" fmla="*/ 119716 h 286239"/>
                <a:gd name="connsiteX49" fmla="*/ 945290 w 1398116"/>
                <a:gd name="connsiteY49" fmla="*/ 119716 h 286239"/>
                <a:gd name="connsiteX50" fmla="*/ 984990 w 1398116"/>
                <a:gd name="connsiteY50" fmla="*/ 91833 h 286239"/>
                <a:gd name="connsiteX51" fmla="*/ 714415 w 1398116"/>
                <a:gd name="connsiteY51" fmla="*/ 91833 h 286239"/>
                <a:gd name="connsiteX52" fmla="*/ 755253 w 1398116"/>
                <a:gd name="connsiteY52" fmla="*/ 107898 h 286239"/>
                <a:gd name="connsiteX53" fmla="*/ 736388 w 1398116"/>
                <a:gd name="connsiteY53" fmla="*/ 133534 h 286239"/>
                <a:gd name="connsiteX54" fmla="*/ 716969 w 1398116"/>
                <a:gd name="connsiteY54" fmla="*/ 125378 h 286239"/>
                <a:gd name="connsiteX55" fmla="*/ 684286 w 1398116"/>
                <a:gd name="connsiteY55" fmla="*/ 165078 h 286239"/>
                <a:gd name="connsiteX56" fmla="*/ 715553 w 1398116"/>
                <a:gd name="connsiteY56" fmla="*/ 204778 h 286239"/>
                <a:gd name="connsiteX57" fmla="*/ 740605 w 1398116"/>
                <a:gd name="connsiteY57" fmla="*/ 194653 h 286239"/>
                <a:gd name="connsiteX58" fmla="*/ 757223 w 1398116"/>
                <a:gd name="connsiteY58" fmla="*/ 220843 h 286239"/>
                <a:gd name="connsiteX59" fmla="*/ 710753 w 1398116"/>
                <a:gd name="connsiteY59" fmla="*/ 238293 h 286239"/>
                <a:gd name="connsiteX60" fmla="*/ 641755 w 1398116"/>
                <a:gd name="connsiteY60" fmla="*/ 165078 h 286239"/>
                <a:gd name="connsiteX61" fmla="*/ 714415 w 1398116"/>
                <a:gd name="connsiteY61" fmla="*/ 91864 h 286239"/>
                <a:gd name="connsiteX62" fmla="*/ 565186 w 1398116"/>
                <a:gd name="connsiteY62" fmla="*/ 91833 h 286239"/>
                <a:gd name="connsiteX63" fmla="*/ 633076 w 1398116"/>
                <a:gd name="connsiteY63" fmla="*/ 165047 h 286239"/>
                <a:gd name="connsiteX64" fmla="*/ 565186 w 1398116"/>
                <a:gd name="connsiteY64" fmla="*/ 238262 h 286239"/>
                <a:gd name="connsiteX65" fmla="*/ 497019 w 1398116"/>
                <a:gd name="connsiteY65" fmla="*/ 165047 h 286239"/>
                <a:gd name="connsiteX66" fmla="*/ 565186 w 1398116"/>
                <a:gd name="connsiteY66" fmla="*/ 91833 h 286239"/>
                <a:gd name="connsiteX67" fmla="*/ 1067437 w 1398116"/>
                <a:gd name="connsiteY67" fmla="*/ 91802 h 286239"/>
                <a:gd name="connsiteX68" fmla="*/ 1122924 w 1398116"/>
                <a:gd name="connsiteY68" fmla="*/ 154891 h 286239"/>
                <a:gd name="connsiteX69" fmla="*/ 1122924 w 1398116"/>
                <a:gd name="connsiteY69" fmla="*/ 234876 h 286239"/>
                <a:gd name="connsiteX70" fmla="*/ 1089133 w 1398116"/>
                <a:gd name="connsiteY70" fmla="*/ 234876 h 286239"/>
                <a:gd name="connsiteX71" fmla="*/ 1086025 w 1398116"/>
                <a:gd name="connsiteY71" fmla="*/ 220504 h 286239"/>
                <a:gd name="connsiteX72" fmla="*/ 1085194 w 1398116"/>
                <a:gd name="connsiteY72" fmla="*/ 220504 h 286239"/>
                <a:gd name="connsiteX73" fmla="*/ 1044355 w 1398116"/>
                <a:gd name="connsiteY73" fmla="*/ 238231 h 286239"/>
                <a:gd name="connsiteX74" fmla="*/ 1002963 w 1398116"/>
                <a:gd name="connsiteY74" fmla="*/ 195976 h 286239"/>
                <a:gd name="connsiteX75" fmla="*/ 1021555 w 1398116"/>
                <a:gd name="connsiteY75" fmla="*/ 161620 h 286239"/>
                <a:gd name="connsiteX76" fmla="*/ 1081521 w 1398116"/>
                <a:gd name="connsiteY76" fmla="*/ 145015 h 286239"/>
                <a:gd name="connsiteX77" fmla="*/ 1081532 w 1398116"/>
                <a:gd name="connsiteY77" fmla="*/ 145043 h 286239"/>
                <a:gd name="connsiteX78" fmla="*/ 1081532 w 1398116"/>
                <a:gd name="connsiteY78" fmla="*/ 145012 h 286239"/>
                <a:gd name="connsiteX79" fmla="*/ 1081521 w 1398116"/>
                <a:gd name="connsiteY79" fmla="*/ 145015 h 286239"/>
                <a:gd name="connsiteX80" fmla="*/ 1075831 w 1398116"/>
                <a:gd name="connsiteY80" fmla="*/ 130252 h 286239"/>
                <a:gd name="connsiteX81" fmla="*/ 1059558 w 1398116"/>
                <a:gd name="connsiteY81" fmla="*/ 124763 h 286239"/>
                <a:gd name="connsiteX82" fmla="*/ 1022382 w 1398116"/>
                <a:gd name="connsiteY82" fmla="*/ 137442 h 286239"/>
                <a:gd name="connsiteX83" fmla="*/ 1007733 w 1398116"/>
                <a:gd name="connsiteY83" fmla="*/ 110114 h 286239"/>
                <a:gd name="connsiteX84" fmla="*/ 1067437 w 1398116"/>
                <a:gd name="connsiteY84" fmla="*/ 91802 h 286239"/>
                <a:gd name="connsiteX85" fmla="*/ 441346 w 1398116"/>
                <a:gd name="connsiteY85" fmla="*/ 47886 h 286239"/>
                <a:gd name="connsiteX86" fmla="*/ 441377 w 1398116"/>
                <a:gd name="connsiteY86" fmla="*/ 47886 h 286239"/>
                <a:gd name="connsiteX87" fmla="*/ 495725 w 1398116"/>
                <a:gd name="connsiteY87" fmla="*/ 71830 h 286239"/>
                <a:gd name="connsiteX88" fmla="*/ 472921 w 1398116"/>
                <a:gd name="connsiteY88" fmla="*/ 97465 h 286239"/>
                <a:gd name="connsiteX89" fmla="*/ 441931 w 1398116"/>
                <a:gd name="connsiteY89" fmla="*/ 83647 h 286239"/>
                <a:gd name="connsiteX90" fmla="*/ 396291 w 1398116"/>
                <a:gd name="connsiteY90" fmla="*/ 142797 h 286239"/>
                <a:gd name="connsiteX91" fmla="*/ 440792 w 1398116"/>
                <a:gd name="connsiteY91" fmla="*/ 202501 h 286239"/>
                <a:gd name="connsiteX92" fmla="*/ 475722 w 1398116"/>
                <a:gd name="connsiteY92" fmla="*/ 186159 h 286239"/>
                <a:gd name="connsiteX93" fmla="*/ 498526 w 1398116"/>
                <a:gd name="connsiteY93" fmla="*/ 211241 h 286239"/>
                <a:gd name="connsiteX94" fmla="*/ 440238 w 1398116"/>
                <a:gd name="connsiteY94" fmla="*/ 238293 h 286239"/>
                <a:gd name="connsiteX95" fmla="*/ 353760 w 1398116"/>
                <a:gd name="connsiteY95" fmla="*/ 144213 h 286239"/>
                <a:gd name="connsiteX96" fmla="*/ 441346 w 1398116"/>
                <a:gd name="connsiteY96" fmla="*/ 47886 h 286239"/>
                <a:gd name="connsiteX97" fmla="*/ 767656 w 1398116"/>
                <a:gd name="connsiteY97" fmla="*/ 37484 h 286239"/>
                <a:gd name="connsiteX98" fmla="*/ 809048 w 1398116"/>
                <a:gd name="connsiteY98" fmla="*/ 37484 h 286239"/>
                <a:gd name="connsiteX99" fmla="*/ 809048 w 1398116"/>
                <a:gd name="connsiteY99" fmla="*/ 85924 h 286239"/>
                <a:gd name="connsiteX100" fmla="*/ 807079 w 1398116"/>
                <a:gd name="connsiteY100" fmla="*/ 111006 h 286239"/>
                <a:gd name="connsiteX101" fmla="*/ 850164 w 1398116"/>
                <a:gd name="connsiteY101" fmla="*/ 91864 h 286239"/>
                <a:gd name="connsiteX102" fmla="*/ 893526 w 1398116"/>
                <a:gd name="connsiteY102" fmla="*/ 148182 h 286239"/>
                <a:gd name="connsiteX103" fmla="*/ 893526 w 1398116"/>
                <a:gd name="connsiteY103" fmla="*/ 234938 h 286239"/>
                <a:gd name="connsiteX104" fmla="*/ 852134 w 1398116"/>
                <a:gd name="connsiteY104" fmla="*/ 234938 h 286239"/>
                <a:gd name="connsiteX105" fmla="*/ 852134 w 1398116"/>
                <a:gd name="connsiteY105" fmla="*/ 153537 h 286239"/>
                <a:gd name="connsiteX106" fmla="*/ 834961 w 1398116"/>
                <a:gd name="connsiteY106" fmla="*/ 127071 h 286239"/>
                <a:gd name="connsiteX107" fmla="*/ 809048 w 1398116"/>
                <a:gd name="connsiteY107" fmla="*/ 140581 h 286239"/>
                <a:gd name="connsiteX108" fmla="*/ 809048 w 1398116"/>
                <a:gd name="connsiteY108" fmla="*/ 234938 h 286239"/>
                <a:gd name="connsiteX109" fmla="*/ 767656 w 1398116"/>
                <a:gd name="connsiteY109" fmla="*/ 234938 h 286239"/>
                <a:gd name="connsiteX110" fmla="*/ 161077 w 1398116"/>
                <a:gd name="connsiteY110" fmla="*/ 0 h 286239"/>
                <a:gd name="connsiteX111" fmla="*/ 288271 w 1398116"/>
                <a:gd name="connsiteY111" fmla="*/ 143105 h 286239"/>
                <a:gd name="connsiteX112" fmla="*/ 161077 w 1398116"/>
                <a:gd name="connsiteY112" fmla="*/ 286209 h 286239"/>
                <a:gd name="connsiteX113" fmla="*/ 161077 w 1398116"/>
                <a:gd name="connsiteY113" fmla="*/ 238385 h 286239"/>
                <a:gd name="connsiteX114" fmla="*/ 240939 w 1398116"/>
                <a:gd name="connsiteY114" fmla="*/ 143105 h 286239"/>
                <a:gd name="connsiteX115" fmla="*/ 161077 w 1398116"/>
                <a:gd name="connsiteY115" fmla="*/ 47825 h 286239"/>
                <a:gd name="connsiteX116" fmla="*/ 127194 w 1398116"/>
                <a:gd name="connsiteY116" fmla="*/ 0 h 286239"/>
                <a:gd name="connsiteX117" fmla="*/ 127194 w 1398116"/>
                <a:gd name="connsiteY117" fmla="*/ 47825 h 286239"/>
                <a:gd name="connsiteX118" fmla="*/ 47332 w 1398116"/>
                <a:gd name="connsiteY118" fmla="*/ 143105 h 286239"/>
                <a:gd name="connsiteX119" fmla="*/ 47332 w 1398116"/>
                <a:gd name="connsiteY119" fmla="*/ 143135 h 286239"/>
                <a:gd name="connsiteX120" fmla="*/ 127194 w 1398116"/>
                <a:gd name="connsiteY120" fmla="*/ 238415 h 286239"/>
                <a:gd name="connsiteX121" fmla="*/ 127194 w 1398116"/>
                <a:gd name="connsiteY121" fmla="*/ 286239 h 286239"/>
                <a:gd name="connsiteX122" fmla="*/ 0 w 1398116"/>
                <a:gd name="connsiteY122" fmla="*/ 143135 h 286239"/>
                <a:gd name="connsiteX123" fmla="*/ 127194 w 1398116"/>
                <a:gd name="connsiteY123" fmla="*/ 0 h 286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</a:cxnLst>
              <a:rect l="l" t="t" r="r" b="b"/>
              <a:pathLst>
                <a:path w="1398116" h="286239">
                  <a:moveTo>
                    <a:pt x="1081532" y="169848"/>
                  </a:moveTo>
                  <a:cubicBezTo>
                    <a:pt x="1051957" y="173787"/>
                    <a:pt x="1042386" y="182250"/>
                    <a:pt x="1042386" y="192930"/>
                  </a:cubicBezTo>
                  <a:cubicBezTo>
                    <a:pt x="1042386" y="201947"/>
                    <a:pt x="1048572" y="206163"/>
                    <a:pt x="1058451" y="206163"/>
                  </a:cubicBezTo>
                  <a:lnTo>
                    <a:pt x="1058451" y="206193"/>
                  </a:lnTo>
                  <a:cubicBezTo>
                    <a:pt x="1068022" y="206193"/>
                    <a:pt x="1074238" y="201670"/>
                    <a:pt x="1081532" y="194345"/>
                  </a:cubicBezTo>
                  <a:close/>
                  <a:moveTo>
                    <a:pt x="565186" y="125347"/>
                  </a:moveTo>
                  <a:cubicBezTo>
                    <a:pt x="548291" y="125347"/>
                    <a:pt x="539551" y="140827"/>
                    <a:pt x="539551" y="165047"/>
                  </a:cubicBezTo>
                  <a:cubicBezTo>
                    <a:pt x="539551" y="189268"/>
                    <a:pt x="548013" y="204778"/>
                    <a:pt x="565186" y="204778"/>
                  </a:cubicBezTo>
                  <a:cubicBezTo>
                    <a:pt x="582082" y="204778"/>
                    <a:pt x="590822" y="189298"/>
                    <a:pt x="590822" y="165047"/>
                  </a:cubicBezTo>
                  <a:cubicBezTo>
                    <a:pt x="590822" y="140797"/>
                    <a:pt x="582082" y="125347"/>
                    <a:pt x="565186" y="125347"/>
                  </a:cubicBezTo>
                  <a:close/>
                  <a:moveTo>
                    <a:pt x="1339520" y="123378"/>
                  </a:moveTo>
                  <a:cubicBezTo>
                    <a:pt x="1326564" y="123378"/>
                    <a:pt x="1315300" y="132118"/>
                    <a:pt x="1312468" y="150706"/>
                  </a:cubicBezTo>
                  <a:lnTo>
                    <a:pt x="1362878" y="150706"/>
                  </a:lnTo>
                  <a:lnTo>
                    <a:pt x="1362909" y="150706"/>
                  </a:lnTo>
                  <a:cubicBezTo>
                    <a:pt x="1362909" y="134642"/>
                    <a:pt x="1356139" y="123378"/>
                    <a:pt x="1339520" y="123378"/>
                  </a:cubicBezTo>
                  <a:close/>
                  <a:moveTo>
                    <a:pt x="1219558" y="91864"/>
                  </a:moveTo>
                  <a:cubicBezTo>
                    <a:pt x="1249964" y="91864"/>
                    <a:pt x="1262920" y="113284"/>
                    <a:pt x="1262920" y="148183"/>
                  </a:cubicBezTo>
                  <a:lnTo>
                    <a:pt x="1262920" y="234938"/>
                  </a:lnTo>
                  <a:lnTo>
                    <a:pt x="1221528" y="234938"/>
                  </a:lnTo>
                  <a:lnTo>
                    <a:pt x="1221528" y="153538"/>
                  </a:lnTo>
                  <a:cubicBezTo>
                    <a:pt x="1221528" y="133257"/>
                    <a:pt x="1216173" y="127071"/>
                    <a:pt x="1204355" y="127071"/>
                  </a:cubicBezTo>
                  <a:cubicBezTo>
                    <a:pt x="1193922" y="127071"/>
                    <a:pt x="1187460" y="131872"/>
                    <a:pt x="1178443" y="140582"/>
                  </a:cubicBezTo>
                  <a:lnTo>
                    <a:pt x="1178443" y="234938"/>
                  </a:lnTo>
                  <a:lnTo>
                    <a:pt x="1137050" y="234938"/>
                  </a:lnTo>
                  <a:lnTo>
                    <a:pt x="1137050" y="95219"/>
                  </a:lnTo>
                  <a:lnTo>
                    <a:pt x="1170810" y="95219"/>
                  </a:lnTo>
                  <a:lnTo>
                    <a:pt x="1173641" y="112976"/>
                  </a:lnTo>
                  <a:lnTo>
                    <a:pt x="1174780" y="112976"/>
                  </a:lnTo>
                  <a:cubicBezTo>
                    <a:pt x="1186598" y="101712"/>
                    <a:pt x="1200693" y="91864"/>
                    <a:pt x="1219558" y="91864"/>
                  </a:cubicBezTo>
                  <a:close/>
                  <a:moveTo>
                    <a:pt x="1338689" y="91833"/>
                  </a:moveTo>
                  <a:cubicBezTo>
                    <a:pt x="1378420" y="91833"/>
                    <a:pt x="1398116" y="120854"/>
                    <a:pt x="1398116" y="158861"/>
                  </a:cubicBezTo>
                  <a:cubicBezTo>
                    <a:pt x="1398116" y="166186"/>
                    <a:pt x="1397285" y="172957"/>
                    <a:pt x="1396423" y="176311"/>
                  </a:cubicBezTo>
                  <a:lnTo>
                    <a:pt x="1312776" y="176311"/>
                  </a:lnTo>
                  <a:cubicBezTo>
                    <a:pt x="1316439" y="197423"/>
                    <a:pt x="1330534" y="206717"/>
                    <a:pt x="1349122" y="206717"/>
                  </a:cubicBezTo>
                  <a:cubicBezTo>
                    <a:pt x="1359555" y="206717"/>
                    <a:pt x="1369126" y="203609"/>
                    <a:pt x="1379251" y="197423"/>
                  </a:cubicBezTo>
                  <a:lnTo>
                    <a:pt x="1393069" y="222505"/>
                  </a:lnTo>
                  <a:cubicBezTo>
                    <a:pt x="1378697" y="232353"/>
                    <a:pt x="1360109" y="238262"/>
                    <a:pt x="1343490" y="238262"/>
                  </a:cubicBezTo>
                  <a:cubicBezTo>
                    <a:pt x="1303482" y="238262"/>
                    <a:pt x="1272799" y="211210"/>
                    <a:pt x="1272799" y="165047"/>
                  </a:cubicBezTo>
                  <a:cubicBezTo>
                    <a:pt x="1272799" y="118885"/>
                    <a:pt x="1305175" y="91833"/>
                    <a:pt x="1338689" y="91833"/>
                  </a:cubicBezTo>
                  <a:close/>
                  <a:moveTo>
                    <a:pt x="984990" y="91833"/>
                  </a:moveTo>
                  <a:cubicBezTo>
                    <a:pt x="992869" y="91833"/>
                    <a:pt x="997670" y="92972"/>
                    <a:pt x="1001609" y="94665"/>
                  </a:cubicBezTo>
                  <a:lnTo>
                    <a:pt x="994839" y="130425"/>
                  </a:lnTo>
                  <a:cubicBezTo>
                    <a:pt x="989761" y="129010"/>
                    <a:pt x="985545" y="128179"/>
                    <a:pt x="979636" y="128179"/>
                  </a:cubicBezTo>
                  <a:cubicBezTo>
                    <a:pt x="969203" y="128179"/>
                    <a:pt x="956246" y="134949"/>
                    <a:pt x="948922" y="153814"/>
                  </a:cubicBezTo>
                  <a:lnTo>
                    <a:pt x="948922" y="234938"/>
                  </a:lnTo>
                  <a:lnTo>
                    <a:pt x="907529" y="234938"/>
                  </a:lnTo>
                  <a:lnTo>
                    <a:pt x="907529" y="95219"/>
                  </a:lnTo>
                  <a:lnTo>
                    <a:pt x="941320" y="95219"/>
                  </a:lnTo>
                  <a:lnTo>
                    <a:pt x="944152" y="119716"/>
                  </a:lnTo>
                  <a:lnTo>
                    <a:pt x="945290" y="119716"/>
                  </a:lnTo>
                  <a:cubicBezTo>
                    <a:pt x="955446" y="100850"/>
                    <a:pt x="970649" y="91833"/>
                    <a:pt x="984990" y="91833"/>
                  </a:cubicBezTo>
                  <a:close/>
                  <a:moveTo>
                    <a:pt x="714415" y="91833"/>
                  </a:moveTo>
                  <a:cubicBezTo>
                    <a:pt x="731588" y="91833"/>
                    <a:pt x="745960" y="98327"/>
                    <a:pt x="755253" y="107898"/>
                  </a:cubicBezTo>
                  <a:lnTo>
                    <a:pt x="736388" y="133534"/>
                  </a:lnTo>
                  <a:cubicBezTo>
                    <a:pt x="729618" y="127902"/>
                    <a:pt x="723432" y="125378"/>
                    <a:pt x="716969" y="125378"/>
                  </a:cubicBezTo>
                  <a:cubicBezTo>
                    <a:pt x="696966" y="125378"/>
                    <a:pt x="684286" y="140858"/>
                    <a:pt x="684286" y="165078"/>
                  </a:cubicBezTo>
                  <a:cubicBezTo>
                    <a:pt x="684286" y="189298"/>
                    <a:pt x="697519" y="204778"/>
                    <a:pt x="715553" y="204778"/>
                  </a:cubicBezTo>
                  <a:cubicBezTo>
                    <a:pt x="725679" y="204778"/>
                    <a:pt x="733865" y="199978"/>
                    <a:pt x="740605" y="194653"/>
                  </a:cubicBezTo>
                  <a:lnTo>
                    <a:pt x="757223" y="220843"/>
                  </a:lnTo>
                  <a:cubicBezTo>
                    <a:pt x="743713" y="232661"/>
                    <a:pt x="725956" y="238293"/>
                    <a:pt x="710753" y="238293"/>
                  </a:cubicBezTo>
                  <a:cubicBezTo>
                    <a:pt x="671884" y="238293"/>
                    <a:pt x="641755" y="211518"/>
                    <a:pt x="641755" y="165078"/>
                  </a:cubicBezTo>
                  <a:cubicBezTo>
                    <a:pt x="641755" y="118639"/>
                    <a:pt x="675823" y="91864"/>
                    <a:pt x="714415" y="91864"/>
                  </a:cubicBezTo>
                  <a:close/>
                  <a:moveTo>
                    <a:pt x="565186" y="91833"/>
                  </a:moveTo>
                  <a:cubicBezTo>
                    <a:pt x="600393" y="91833"/>
                    <a:pt x="633076" y="118608"/>
                    <a:pt x="633076" y="165047"/>
                  </a:cubicBezTo>
                  <a:cubicBezTo>
                    <a:pt x="633076" y="211487"/>
                    <a:pt x="600393" y="238262"/>
                    <a:pt x="565186" y="238262"/>
                  </a:cubicBezTo>
                  <a:cubicBezTo>
                    <a:pt x="529979" y="238262"/>
                    <a:pt x="497019" y="211487"/>
                    <a:pt x="497019" y="165047"/>
                  </a:cubicBezTo>
                  <a:cubicBezTo>
                    <a:pt x="497019" y="118608"/>
                    <a:pt x="529702" y="91833"/>
                    <a:pt x="565186" y="91833"/>
                  </a:cubicBezTo>
                  <a:close/>
                  <a:moveTo>
                    <a:pt x="1067437" y="91802"/>
                  </a:moveTo>
                  <a:cubicBezTo>
                    <a:pt x="1103197" y="91802"/>
                    <a:pt x="1122924" y="112083"/>
                    <a:pt x="1122924" y="154891"/>
                  </a:cubicBezTo>
                  <a:lnTo>
                    <a:pt x="1122924" y="234876"/>
                  </a:lnTo>
                  <a:lnTo>
                    <a:pt x="1089133" y="234876"/>
                  </a:lnTo>
                  <a:lnTo>
                    <a:pt x="1086025" y="220504"/>
                  </a:lnTo>
                  <a:lnTo>
                    <a:pt x="1085194" y="220504"/>
                  </a:lnTo>
                  <a:cubicBezTo>
                    <a:pt x="1073376" y="230937"/>
                    <a:pt x="1060112" y="238231"/>
                    <a:pt x="1044355" y="238231"/>
                  </a:cubicBezTo>
                  <a:cubicBezTo>
                    <a:pt x="1018997" y="238231"/>
                    <a:pt x="1002963" y="219642"/>
                    <a:pt x="1002963" y="195976"/>
                  </a:cubicBezTo>
                  <a:cubicBezTo>
                    <a:pt x="1002963" y="181327"/>
                    <a:pt x="1008810" y="169994"/>
                    <a:pt x="1021555" y="161620"/>
                  </a:cubicBezTo>
                  <a:lnTo>
                    <a:pt x="1081521" y="145015"/>
                  </a:lnTo>
                  <a:lnTo>
                    <a:pt x="1081532" y="145043"/>
                  </a:lnTo>
                  <a:lnTo>
                    <a:pt x="1081532" y="145012"/>
                  </a:lnTo>
                  <a:lnTo>
                    <a:pt x="1081521" y="145015"/>
                  </a:lnTo>
                  <a:lnTo>
                    <a:pt x="1075831" y="130252"/>
                  </a:lnTo>
                  <a:cubicBezTo>
                    <a:pt x="1072307" y="126732"/>
                    <a:pt x="1067021" y="124763"/>
                    <a:pt x="1059558" y="124763"/>
                  </a:cubicBezTo>
                  <a:cubicBezTo>
                    <a:pt x="1047741" y="124763"/>
                    <a:pt x="1035893" y="129563"/>
                    <a:pt x="1022382" y="137442"/>
                  </a:cubicBezTo>
                  <a:lnTo>
                    <a:pt x="1007733" y="110114"/>
                  </a:lnTo>
                  <a:cubicBezTo>
                    <a:pt x="1025460" y="99404"/>
                    <a:pt x="1045463" y="91802"/>
                    <a:pt x="1067437" y="91802"/>
                  </a:cubicBezTo>
                  <a:close/>
                  <a:moveTo>
                    <a:pt x="441346" y="47886"/>
                  </a:moveTo>
                  <a:lnTo>
                    <a:pt x="441377" y="47886"/>
                  </a:lnTo>
                  <a:cubicBezTo>
                    <a:pt x="464181" y="47886"/>
                    <a:pt x="483354" y="59150"/>
                    <a:pt x="495725" y="71830"/>
                  </a:cubicBezTo>
                  <a:lnTo>
                    <a:pt x="472921" y="97465"/>
                  </a:lnTo>
                  <a:cubicBezTo>
                    <a:pt x="463627" y="89002"/>
                    <a:pt x="454610" y="83647"/>
                    <a:pt x="441931" y="83647"/>
                  </a:cubicBezTo>
                  <a:cubicBezTo>
                    <a:pt x="416295" y="83647"/>
                    <a:pt x="396291" y="105897"/>
                    <a:pt x="396291" y="142797"/>
                  </a:cubicBezTo>
                  <a:cubicBezTo>
                    <a:pt x="396291" y="179697"/>
                    <a:pt x="413741" y="202501"/>
                    <a:pt x="440792" y="202501"/>
                  </a:cubicBezTo>
                  <a:cubicBezTo>
                    <a:pt x="455718" y="202501"/>
                    <a:pt x="466704" y="196038"/>
                    <a:pt x="475722" y="186159"/>
                  </a:cubicBezTo>
                  <a:lnTo>
                    <a:pt x="498526" y="211241"/>
                  </a:lnTo>
                  <a:cubicBezTo>
                    <a:pt x="483323" y="228998"/>
                    <a:pt x="463042" y="238293"/>
                    <a:pt x="440238" y="238293"/>
                  </a:cubicBezTo>
                  <a:cubicBezTo>
                    <a:pt x="392629" y="238293"/>
                    <a:pt x="353760" y="205886"/>
                    <a:pt x="353760" y="144213"/>
                  </a:cubicBezTo>
                  <a:cubicBezTo>
                    <a:pt x="353760" y="82539"/>
                    <a:pt x="394045" y="47886"/>
                    <a:pt x="441346" y="47886"/>
                  </a:cubicBezTo>
                  <a:close/>
                  <a:moveTo>
                    <a:pt x="767656" y="37484"/>
                  </a:moveTo>
                  <a:lnTo>
                    <a:pt x="809048" y="37484"/>
                  </a:lnTo>
                  <a:lnTo>
                    <a:pt x="809048" y="85924"/>
                  </a:lnTo>
                  <a:lnTo>
                    <a:pt x="807079" y="111006"/>
                  </a:lnTo>
                  <a:cubicBezTo>
                    <a:pt x="817512" y="101712"/>
                    <a:pt x="831299" y="91864"/>
                    <a:pt x="850164" y="91864"/>
                  </a:cubicBezTo>
                  <a:cubicBezTo>
                    <a:pt x="880570" y="91864"/>
                    <a:pt x="893526" y="113284"/>
                    <a:pt x="893526" y="148182"/>
                  </a:cubicBezTo>
                  <a:lnTo>
                    <a:pt x="893526" y="234938"/>
                  </a:lnTo>
                  <a:lnTo>
                    <a:pt x="852134" y="234938"/>
                  </a:lnTo>
                  <a:lnTo>
                    <a:pt x="852134" y="153537"/>
                  </a:lnTo>
                  <a:cubicBezTo>
                    <a:pt x="852134" y="133256"/>
                    <a:pt x="846779" y="127071"/>
                    <a:pt x="834961" y="127071"/>
                  </a:cubicBezTo>
                  <a:cubicBezTo>
                    <a:pt x="824528" y="127071"/>
                    <a:pt x="818066" y="131872"/>
                    <a:pt x="809048" y="140581"/>
                  </a:cubicBezTo>
                  <a:lnTo>
                    <a:pt x="809048" y="234938"/>
                  </a:lnTo>
                  <a:lnTo>
                    <a:pt x="767656" y="234938"/>
                  </a:lnTo>
                  <a:close/>
                  <a:moveTo>
                    <a:pt x="161077" y="0"/>
                  </a:moveTo>
                  <a:cubicBezTo>
                    <a:pt x="232691" y="8402"/>
                    <a:pt x="288271" y="69245"/>
                    <a:pt x="288271" y="143105"/>
                  </a:cubicBezTo>
                  <a:cubicBezTo>
                    <a:pt x="288271" y="216965"/>
                    <a:pt x="232691" y="277808"/>
                    <a:pt x="161077" y="286209"/>
                  </a:cubicBezTo>
                  <a:lnTo>
                    <a:pt x="161077" y="238385"/>
                  </a:lnTo>
                  <a:cubicBezTo>
                    <a:pt x="206471" y="230383"/>
                    <a:pt x="240939" y="190776"/>
                    <a:pt x="240939" y="143105"/>
                  </a:cubicBezTo>
                  <a:cubicBezTo>
                    <a:pt x="240939" y="95434"/>
                    <a:pt x="206440" y="55857"/>
                    <a:pt x="161077" y="47825"/>
                  </a:cubicBezTo>
                  <a:close/>
                  <a:moveTo>
                    <a:pt x="127194" y="0"/>
                  </a:moveTo>
                  <a:lnTo>
                    <a:pt x="127194" y="47825"/>
                  </a:lnTo>
                  <a:cubicBezTo>
                    <a:pt x="81801" y="55826"/>
                    <a:pt x="47332" y="95434"/>
                    <a:pt x="47332" y="143105"/>
                  </a:cubicBezTo>
                  <a:lnTo>
                    <a:pt x="47332" y="143135"/>
                  </a:lnTo>
                  <a:cubicBezTo>
                    <a:pt x="47332" y="190806"/>
                    <a:pt x="81831" y="230383"/>
                    <a:pt x="127194" y="238415"/>
                  </a:cubicBezTo>
                  <a:lnTo>
                    <a:pt x="127194" y="286239"/>
                  </a:lnTo>
                  <a:cubicBezTo>
                    <a:pt x="55580" y="277838"/>
                    <a:pt x="0" y="217026"/>
                    <a:pt x="0" y="143135"/>
                  </a:cubicBezTo>
                  <a:cubicBezTo>
                    <a:pt x="0" y="69244"/>
                    <a:pt x="55580" y="8402"/>
                    <a:pt x="127194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28D3959C-1120-D596-4AD5-E577361B0A17}"/>
                </a:ext>
              </a:extLst>
            </p:cNvPr>
            <p:cNvSpPr/>
            <p:nvPr/>
          </p:nvSpPr>
          <p:spPr>
            <a:xfrm>
              <a:off x="699399" y="6147913"/>
              <a:ext cx="83616" cy="288086"/>
            </a:xfrm>
            <a:custGeom>
              <a:avLst/>
              <a:gdLst>
                <a:gd name="connsiteX0" fmla="*/ 150305 w 258794"/>
                <a:gd name="connsiteY0" fmla="*/ 225933 h 891635"/>
                <a:gd name="connsiteX1" fmla="*/ 108490 w 258794"/>
                <a:gd name="connsiteY1" fmla="*/ 225933 h 891635"/>
                <a:gd name="connsiteX2" fmla="*/ 108490 w 258794"/>
                <a:gd name="connsiteY2" fmla="*/ 199739 h 891635"/>
                <a:gd name="connsiteX3" fmla="*/ 150305 w 258794"/>
                <a:gd name="connsiteY3" fmla="*/ 199739 h 891635"/>
                <a:gd name="connsiteX4" fmla="*/ 150305 w 258794"/>
                <a:gd name="connsiteY4" fmla="*/ 225933 h 891635"/>
                <a:gd name="connsiteX5" fmla="*/ 187738 w 258794"/>
                <a:gd name="connsiteY5" fmla="*/ 425672 h 891635"/>
                <a:gd name="connsiteX6" fmla="*/ 187738 w 258794"/>
                <a:gd name="connsiteY6" fmla="*/ 466058 h 891635"/>
                <a:gd name="connsiteX7" fmla="*/ 213646 w 258794"/>
                <a:gd name="connsiteY7" fmla="*/ 466058 h 891635"/>
                <a:gd name="connsiteX8" fmla="*/ 213646 w 258794"/>
                <a:gd name="connsiteY8" fmla="*/ 492252 h 891635"/>
                <a:gd name="connsiteX9" fmla="*/ 187738 w 258794"/>
                <a:gd name="connsiteY9" fmla="*/ 492252 h 891635"/>
                <a:gd name="connsiteX10" fmla="*/ 187738 w 258794"/>
                <a:gd name="connsiteY10" fmla="*/ 599218 h 891635"/>
                <a:gd name="connsiteX11" fmla="*/ 218123 w 258794"/>
                <a:gd name="connsiteY11" fmla="*/ 599218 h 891635"/>
                <a:gd name="connsiteX12" fmla="*/ 218123 w 258794"/>
                <a:gd name="connsiteY12" fmla="*/ 625412 h 891635"/>
                <a:gd name="connsiteX13" fmla="*/ 187738 w 258794"/>
                <a:gd name="connsiteY13" fmla="*/ 625412 h 891635"/>
                <a:gd name="connsiteX14" fmla="*/ 187738 w 258794"/>
                <a:gd name="connsiteY14" fmla="*/ 891635 h 891635"/>
                <a:gd name="connsiteX15" fmla="*/ 161544 w 258794"/>
                <a:gd name="connsiteY15" fmla="*/ 891635 h 891635"/>
                <a:gd name="connsiteX16" fmla="*/ 161544 w 258794"/>
                <a:gd name="connsiteY16" fmla="*/ 625412 h 891635"/>
                <a:gd name="connsiteX17" fmla="*/ 135636 w 258794"/>
                <a:gd name="connsiteY17" fmla="*/ 625412 h 891635"/>
                <a:gd name="connsiteX18" fmla="*/ 135636 w 258794"/>
                <a:gd name="connsiteY18" fmla="*/ 599218 h 891635"/>
                <a:gd name="connsiteX19" fmla="*/ 161544 w 258794"/>
                <a:gd name="connsiteY19" fmla="*/ 599218 h 891635"/>
                <a:gd name="connsiteX20" fmla="*/ 161544 w 258794"/>
                <a:gd name="connsiteY20" fmla="*/ 492252 h 891635"/>
                <a:gd name="connsiteX21" fmla="*/ 18097 w 258794"/>
                <a:gd name="connsiteY21" fmla="*/ 492252 h 891635"/>
                <a:gd name="connsiteX22" fmla="*/ 18097 w 258794"/>
                <a:gd name="connsiteY22" fmla="*/ 466058 h 891635"/>
                <a:gd name="connsiteX23" fmla="*/ 161544 w 258794"/>
                <a:gd name="connsiteY23" fmla="*/ 466058 h 891635"/>
                <a:gd name="connsiteX24" fmla="*/ 161544 w 258794"/>
                <a:gd name="connsiteY24" fmla="*/ 425672 h 891635"/>
                <a:gd name="connsiteX25" fmla="*/ 90487 w 258794"/>
                <a:gd name="connsiteY25" fmla="*/ 425672 h 891635"/>
                <a:gd name="connsiteX26" fmla="*/ 90487 w 258794"/>
                <a:gd name="connsiteY26" fmla="*/ 399479 h 891635"/>
                <a:gd name="connsiteX27" fmla="*/ 161544 w 258794"/>
                <a:gd name="connsiteY27" fmla="*/ 399479 h 891635"/>
                <a:gd name="connsiteX28" fmla="*/ 161544 w 258794"/>
                <a:gd name="connsiteY28" fmla="*/ 359093 h 891635"/>
                <a:gd name="connsiteX29" fmla="*/ 36195 w 258794"/>
                <a:gd name="connsiteY29" fmla="*/ 359093 h 891635"/>
                <a:gd name="connsiteX30" fmla="*/ 36195 w 258794"/>
                <a:gd name="connsiteY30" fmla="*/ 332899 h 891635"/>
                <a:gd name="connsiteX31" fmla="*/ 161544 w 258794"/>
                <a:gd name="connsiteY31" fmla="*/ 332899 h 891635"/>
                <a:gd name="connsiteX32" fmla="*/ 161544 w 258794"/>
                <a:gd name="connsiteY32" fmla="*/ 292513 h 891635"/>
                <a:gd name="connsiteX33" fmla="*/ 18097 w 258794"/>
                <a:gd name="connsiteY33" fmla="*/ 292513 h 891635"/>
                <a:gd name="connsiteX34" fmla="*/ 18097 w 258794"/>
                <a:gd name="connsiteY34" fmla="*/ 266319 h 891635"/>
                <a:gd name="connsiteX35" fmla="*/ 161544 w 258794"/>
                <a:gd name="connsiteY35" fmla="*/ 266319 h 891635"/>
                <a:gd name="connsiteX36" fmla="*/ 161544 w 258794"/>
                <a:gd name="connsiteY36" fmla="*/ 0 h 891635"/>
                <a:gd name="connsiteX37" fmla="*/ 187738 w 258794"/>
                <a:gd name="connsiteY37" fmla="*/ 0 h 891635"/>
                <a:gd name="connsiteX38" fmla="*/ 187738 w 258794"/>
                <a:gd name="connsiteY38" fmla="*/ 266224 h 891635"/>
                <a:gd name="connsiteX39" fmla="*/ 209074 w 258794"/>
                <a:gd name="connsiteY39" fmla="*/ 266224 h 891635"/>
                <a:gd name="connsiteX40" fmla="*/ 209074 w 258794"/>
                <a:gd name="connsiteY40" fmla="*/ 292418 h 891635"/>
                <a:gd name="connsiteX41" fmla="*/ 187738 w 258794"/>
                <a:gd name="connsiteY41" fmla="*/ 292418 h 891635"/>
                <a:gd name="connsiteX42" fmla="*/ 187738 w 258794"/>
                <a:gd name="connsiteY42" fmla="*/ 399383 h 891635"/>
                <a:gd name="connsiteX43" fmla="*/ 258794 w 258794"/>
                <a:gd name="connsiteY43" fmla="*/ 399383 h 891635"/>
                <a:gd name="connsiteX44" fmla="*/ 258794 w 258794"/>
                <a:gd name="connsiteY44" fmla="*/ 425577 h 891635"/>
                <a:gd name="connsiteX45" fmla="*/ 187738 w 258794"/>
                <a:gd name="connsiteY45" fmla="*/ 425577 h 891635"/>
                <a:gd name="connsiteX46" fmla="*/ 87535 w 258794"/>
                <a:gd name="connsiteY46" fmla="*/ 681419 h 891635"/>
                <a:gd name="connsiteX47" fmla="*/ 116110 w 258794"/>
                <a:gd name="connsiteY47" fmla="*/ 709994 h 891635"/>
                <a:gd name="connsiteX48" fmla="*/ 144685 w 258794"/>
                <a:gd name="connsiteY48" fmla="*/ 681419 h 891635"/>
                <a:gd name="connsiteX49" fmla="*/ 116110 w 258794"/>
                <a:gd name="connsiteY49" fmla="*/ 652844 h 891635"/>
                <a:gd name="connsiteX50" fmla="*/ 87535 w 258794"/>
                <a:gd name="connsiteY50" fmla="*/ 681419 h 891635"/>
                <a:gd name="connsiteX51" fmla="*/ 136779 w 258794"/>
                <a:gd name="connsiteY51" fmla="*/ 558832 h 891635"/>
                <a:gd name="connsiteX52" fmla="*/ 0 w 258794"/>
                <a:gd name="connsiteY52" fmla="*/ 558832 h 891635"/>
                <a:gd name="connsiteX53" fmla="*/ 0 w 258794"/>
                <a:gd name="connsiteY53" fmla="*/ 532638 h 891635"/>
                <a:gd name="connsiteX54" fmla="*/ 136779 w 258794"/>
                <a:gd name="connsiteY54" fmla="*/ 532638 h 891635"/>
                <a:gd name="connsiteX55" fmla="*/ 136779 w 258794"/>
                <a:gd name="connsiteY55" fmla="*/ 558832 h 891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258794" h="891635">
                  <a:moveTo>
                    <a:pt x="150305" y="225933"/>
                  </a:moveTo>
                  <a:lnTo>
                    <a:pt x="108490" y="225933"/>
                  </a:lnTo>
                  <a:lnTo>
                    <a:pt x="108490" y="199739"/>
                  </a:lnTo>
                  <a:lnTo>
                    <a:pt x="150305" y="199739"/>
                  </a:lnTo>
                  <a:lnTo>
                    <a:pt x="150305" y="225933"/>
                  </a:lnTo>
                  <a:close/>
                  <a:moveTo>
                    <a:pt x="187738" y="425672"/>
                  </a:moveTo>
                  <a:lnTo>
                    <a:pt x="187738" y="466058"/>
                  </a:lnTo>
                  <a:lnTo>
                    <a:pt x="213646" y="466058"/>
                  </a:lnTo>
                  <a:lnTo>
                    <a:pt x="213646" y="492252"/>
                  </a:lnTo>
                  <a:lnTo>
                    <a:pt x="187738" y="492252"/>
                  </a:lnTo>
                  <a:lnTo>
                    <a:pt x="187738" y="599218"/>
                  </a:lnTo>
                  <a:lnTo>
                    <a:pt x="218123" y="599218"/>
                  </a:lnTo>
                  <a:lnTo>
                    <a:pt x="218123" y="625412"/>
                  </a:lnTo>
                  <a:lnTo>
                    <a:pt x="187738" y="625412"/>
                  </a:lnTo>
                  <a:lnTo>
                    <a:pt x="187738" y="891635"/>
                  </a:lnTo>
                  <a:lnTo>
                    <a:pt x="161544" y="891635"/>
                  </a:lnTo>
                  <a:lnTo>
                    <a:pt x="161544" y="625412"/>
                  </a:lnTo>
                  <a:lnTo>
                    <a:pt x="135636" y="625412"/>
                  </a:lnTo>
                  <a:lnTo>
                    <a:pt x="135636" y="599218"/>
                  </a:lnTo>
                  <a:lnTo>
                    <a:pt x="161544" y="599218"/>
                  </a:lnTo>
                  <a:lnTo>
                    <a:pt x="161544" y="492252"/>
                  </a:lnTo>
                  <a:lnTo>
                    <a:pt x="18097" y="492252"/>
                  </a:lnTo>
                  <a:lnTo>
                    <a:pt x="18097" y="466058"/>
                  </a:lnTo>
                  <a:lnTo>
                    <a:pt x="161544" y="466058"/>
                  </a:lnTo>
                  <a:lnTo>
                    <a:pt x="161544" y="425672"/>
                  </a:lnTo>
                  <a:lnTo>
                    <a:pt x="90487" y="425672"/>
                  </a:lnTo>
                  <a:lnTo>
                    <a:pt x="90487" y="399479"/>
                  </a:lnTo>
                  <a:lnTo>
                    <a:pt x="161544" y="399479"/>
                  </a:lnTo>
                  <a:lnTo>
                    <a:pt x="161544" y="359093"/>
                  </a:lnTo>
                  <a:lnTo>
                    <a:pt x="36195" y="359093"/>
                  </a:lnTo>
                  <a:lnTo>
                    <a:pt x="36195" y="332899"/>
                  </a:lnTo>
                  <a:lnTo>
                    <a:pt x="161544" y="332899"/>
                  </a:lnTo>
                  <a:lnTo>
                    <a:pt x="161544" y="292513"/>
                  </a:lnTo>
                  <a:lnTo>
                    <a:pt x="18097" y="292513"/>
                  </a:lnTo>
                  <a:lnTo>
                    <a:pt x="18097" y="266319"/>
                  </a:lnTo>
                  <a:lnTo>
                    <a:pt x="161544" y="266319"/>
                  </a:lnTo>
                  <a:lnTo>
                    <a:pt x="161544" y="0"/>
                  </a:lnTo>
                  <a:lnTo>
                    <a:pt x="187738" y="0"/>
                  </a:lnTo>
                  <a:lnTo>
                    <a:pt x="187738" y="266224"/>
                  </a:lnTo>
                  <a:lnTo>
                    <a:pt x="209074" y="266224"/>
                  </a:lnTo>
                  <a:lnTo>
                    <a:pt x="209074" y="292418"/>
                  </a:lnTo>
                  <a:lnTo>
                    <a:pt x="187738" y="292418"/>
                  </a:lnTo>
                  <a:lnTo>
                    <a:pt x="187738" y="399383"/>
                  </a:lnTo>
                  <a:lnTo>
                    <a:pt x="258794" y="399383"/>
                  </a:lnTo>
                  <a:lnTo>
                    <a:pt x="258794" y="425577"/>
                  </a:lnTo>
                  <a:lnTo>
                    <a:pt x="187738" y="425577"/>
                  </a:lnTo>
                  <a:close/>
                  <a:moveTo>
                    <a:pt x="87535" y="681419"/>
                  </a:moveTo>
                  <a:lnTo>
                    <a:pt x="116110" y="709994"/>
                  </a:lnTo>
                  <a:lnTo>
                    <a:pt x="144685" y="681419"/>
                  </a:lnTo>
                  <a:lnTo>
                    <a:pt x="116110" y="652844"/>
                  </a:lnTo>
                  <a:lnTo>
                    <a:pt x="87535" y="681419"/>
                  </a:lnTo>
                  <a:close/>
                  <a:moveTo>
                    <a:pt x="136779" y="558832"/>
                  </a:moveTo>
                  <a:lnTo>
                    <a:pt x="0" y="558832"/>
                  </a:lnTo>
                  <a:lnTo>
                    <a:pt x="0" y="532638"/>
                  </a:lnTo>
                  <a:lnTo>
                    <a:pt x="136779" y="532638"/>
                  </a:lnTo>
                  <a:lnTo>
                    <a:pt x="136779" y="55883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2774" y="2869002"/>
            <a:ext cx="7449676" cy="569387"/>
          </a:xfrm>
          <a:noFill/>
        </p:spPr>
        <p:txBody>
          <a:bodyPr vert="horz" wrap="square" lIns="0" tIns="0" rIns="0" bIns="0" rtlCol="0" anchor="b" anchorCtr="0">
            <a:spAutoFit/>
          </a:bodyPr>
          <a:lstStyle>
            <a:lvl1pPr>
              <a:defRPr lang="en-GB" sz="4000">
                <a:solidFill>
                  <a:schemeClr val="tx1"/>
                </a:solidFill>
                <a:latin typeface="Source Sans Pro SemiBold" panose="020B0603030403020204" pitchFamily="34" charset="0"/>
              </a:defRPr>
            </a:lvl1pPr>
          </a:lstStyle>
          <a:p>
            <a:pPr lvl="0">
              <a:lnSpc>
                <a:spcPct val="90000"/>
              </a:lnSpc>
            </a:pPr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2773" y="3616316"/>
            <a:ext cx="7449676" cy="139813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>
              <a:buNone/>
              <a:defRPr lang="en-US" b="0">
                <a:solidFill>
                  <a:schemeClr val="tx1"/>
                </a:solidFill>
              </a:defRPr>
            </a:lvl1pPr>
          </a:lstStyle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9909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 xmlns:a16="http://schemas.microsoft.com/office/drawing/2014/main" xmlns:adec="http://schemas.microsoft.com/office/drawing/2017/decorative">
      <p:transition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vider Slide Green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ckground graphic">
            <a:extLst>
              <a:ext uri="{FF2B5EF4-FFF2-40B4-BE49-F238E27FC236}">
                <a16:creationId xmlns:a16="http://schemas.microsoft.com/office/drawing/2014/main" id="{F2824C35-3AB6-F110-E24A-5F98A944B4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633016" y="0"/>
            <a:ext cx="2949384" cy="6858000"/>
          </a:xfrm>
          <a:custGeom>
            <a:avLst/>
            <a:gdLst>
              <a:gd name="connsiteX0" fmla="*/ 1713039 w 2949384"/>
              <a:gd name="connsiteY0" fmla="*/ 818198 h 6858000"/>
              <a:gd name="connsiteX1" fmla="*/ 1236091 w 2949384"/>
              <a:gd name="connsiteY1" fmla="*/ 818198 h 6858000"/>
              <a:gd name="connsiteX2" fmla="*/ 1236091 w 2949384"/>
              <a:gd name="connsiteY2" fmla="*/ 519239 h 6858000"/>
              <a:gd name="connsiteX3" fmla="*/ 1713039 w 2949384"/>
              <a:gd name="connsiteY3" fmla="*/ 519239 h 6858000"/>
              <a:gd name="connsiteX4" fmla="*/ 1713039 w 2949384"/>
              <a:gd name="connsiteY4" fmla="*/ 818198 h 6858000"/>
              <a:gd name="connsiteX5" fmla="*/ 2139125 w 2949384"/>
              <a:gd name="connsiteY5" fmla="*/ 3094609 h 6858000"/>
              <a:gd name="connsiteX6" fmla="*/ 2139125 w 2949384"/>
              <a:gd name="connsiteY6" fmla="*/ 3554413 h 6858000"/>
              <a:gd name="connsiteX7" fmla="*/ 2434209 w 2949384"/>
              <a:gd name="connsiteY7" fmla="*/ 3554413 h 6858000"/>
              <a:gd name="connsiteX8" fmla="*/ 2434209 w 2949384"/>
              <a:gd name="connsiteY8" fmla="*/ 3853244 h 6858000"/>
              <a:gd name="connsiteX9" fmla="*/ 2139125 w 2949384"/>
              <a:gd name="connsiteY9" fmla="*/ 3853244 h 6858000"/>
              <a:gd name="connsiteX10" fmla="*/ 2139125 w 2949384"/>
              <a:gd name="connsiteY10" fmla="*/ 5071936 h 6858000"/>
              <a:gd name="connsiteX11" fmla="*/ 2485708 w 2949384"/>
              <a:gd name="connsiteY11" fmla="*/ 5071936 h 6858000"/>
              <a:gd name="connsiteX12" fmla="*/ 2485708 w 2949384"/>
              <a:gd name="connsiteY12" fmla="*/ 5370640 h 6858000"/>
              <a:gd name="connsiteX13" fmla="*/ 2139125 w 2949384"/>
              <a:gd name="connsiteY13" fmla="*/ 5370640 h 6858000"/>
              <a:gd name="connsiteX14" fmla="*/ 2139125 w 2949384"/>
              <a:gd name="connsiteY14" fmla="*/ 6858000 h 6858000"/>
              <a:gd name="connsiteX15" fmla="*/ 1840294 w 2949384"/>
              <a:gd name="connsiteY15" fmla="*/ 6858000 h 6858000"/>
              <a:gd name="connsiteX16" fmla="*/ 1840294 w 2949384"/>
              <a:gd name="connsiteY16" fmla="*/ 5370640 h 6858000"/>
              <a:gd name="connsiteX17" fmla="*/ 1545336 w 2949384"/>
              <a:gd name="connsiteY17" fmla="*/ 5370640 h 6858000"/>
              <a:gd name="connsiteX18" fmla="*/ 1545336 w 2949384"/>
              <a:gd name="connsiteY18" fmla="*/ 5071936 h 6858000"/>
              <a:gd name="connsiteX19" fmla="*/ 1840294 w 2949384"/>
              <a:gd name="connsiteY19" fmla="*/ 5071936 h 6858000"/>
              <a:gd name="connsiteX20" fmla="*/ 1840294 w 2949384"/>
              <a:gd name="connsiteY20" fmla="*/ 3853244 h 6858000"/>
              <a:gd name="connsiteX21" fmla="*/ 206058 w 2949384"/>
              <a:gd name="connsiteY21" fmla="*/ 3853244 h 6858000"/>
              <a:gd name="connsiteX22" fmla="*/ 206058 w 2949384"/>
              <a:gd name="connsiteY22" fmla="*/ 3554413 h 6858000"/>
              <a:gd name="connsiteX23" fmla="*/ 1840294 w 2949384"/>
              <a:gd name="connsiteY23" fmla="*/ 3554413 h 6858000"/>
              <a:gd name="connsiteX24" fmla="*/ 1840294 w 2949384"/>
              <a:gd name="connsiteY24" fmla="*/ 3094609 h 6858000"/>
              <a:gd name="connsiteX25" fmla="*/ 1030161 w 2949384"/>
              <a:gd name="connsiteY25" fmla="*/ 3094609 h 6858000"/>
              <a:gd name="connsiteX26" fmla="*/ 1030161 w 2949384"/>
              <a:gd name="connsiteY26" fmla="*/ 2795651 h 6858000"/>
              <a:gd name="connsiteX27" fmla="*/ 1840294 w 2949384"/>
              <a:gd name="connsiteY27" fmla="*/ 2795651 h 6858000"/>
              <a:gd name="connsiteX28" fmla="*/ 1840294 w 2949384"/>
              <a:gd name="connsiteY28" fmla="*/ 2335721 h 6858000"/>
              <a:gd name="connsiteX29" fmla="*/ 412179 w 2949384"/>
              <a:gd name="connsiteY29" fmla="*/ 2335721 h 6858000"/>
              <a:gd name="connsiteX30" fmla="*/ 412179 w 2949384"/>
              <a:gd name="connsiteY30" fmla="*/ 2036763 h 6858000"/>
              <a:gd name="connsiteX31" fmla="*/ 1840294 w 2949384"/>
              <a:gd name="connsiteY31" fmla="*/ 2036763 h 6858000"/>
              <a:gd name="connsiteX32" fmla="*/ 1840294 w 2949384"/>
              <a:gd name="connsiteY32" fmla="*/ 1576959 h 6858000"/>
              <a:gd name="connsiteX33" fmla="*/ 206058 w 2949384"/>
              <a:gd name="connsiteY33" fmla="*/ 1576959 h 6858000"/>
              <a:gd name="connsiteX34" fmla="*/ 206058 w 2949384"/>
              <a:gd name="connsiteY34" fmla="*/ 1278128 h 6858000"/>
              <a:gd name="connsiteX35" fmla="*/ 1840294 w 2949384"/>
              <a:gd name="connsiteY35" fmla="*/ 1278128 h 6858000"/>
              <a:gd name="connsiteX36" fmla="*/ 1840294 w 2949384"/>
              <a:gd name="connsiteY36" fmla="*/ 0 h 6858000"/>
              <a:gd name="connsiteX37" fmla="*/ 2139125 w 2949384"/>
              <a:gd name="connsiteY37" fmla="*/ 0 h 6858000"/>
              <a:gd name="connsiteX38" fmla="*/ 2139125 w 2949384"/>
              <a:gd name="connsiteY38" fmla="*/ 1278128 h 6858000"/>
              <a:gd name="connsiteX39" fmla="*/ 2382838 w 2949384"/>
              <a:gd name="connsiteY39" fmla="*/ 1278128 h 6858000"/>
              <a:gd name="connsiteX40" fmla="*/ 2382838 w 2949384"/>
              <a:gd name="connsiteY40" fmla="*/ 1576959 h 6858000"/>
              <a:gd name="connsiteX41" fmla="*/ 2139125 w 2949384"/>
              <a:gd name="connsiteY41" fmla="*/ 1576959 h 6858000"/>
              <a:gd name="connsiteX42" fmla="*/ 2139125 w 2949384"/>
              <a:gd name="connsiteY42" fmla="*/ 2795651 h 6858000"/>
              <a:gd name="connsiteX43" fmla="*/ 2949385 w 2949384"/>
              <a:gd name="connsiteY43" fmla="*/ 2795651 h 6858000"/>
              <a:gd name="connsiteX44" fmla="*/ 2949385 w 2949384"/>
              <a:gd name="connsiteY44" fmla="*/ 3094609 h 6858000"/>
              <a:gd name="connsiteX45" fmla="*/ 2139125 w 2949384"/>
              <a:gd name="connsiteY45" fmla="*/ 3094609 h 6858000"/>
              <a:gd name="connsiteX46" fmla="*/ 997395 w 2949384"/>
              <a:gd name="connsiteY46" fmla="*/ 6009196 h 6858000"/>
              <a:gd name="connsiteX47" fmla="*/ 1323531 w 2949384"/>
              <a:gd name="connsiteY47" fmla="*/ 6335078 h 6858000"/>
              <a:gd name="connsiteX48" fmla="*/ 1649222 w 2949384"/>
              <a:gd name="connsiteY48" fmla="*/ 6009196 h 6858000"/>
              <a:gd name="connsiteX49" fmla="*/ 1323531 w 2949384"/>
              <a:gd name="connsiteY49" fmla="*/ 5683314 h 6858000"/>
              <a:gd name="connsiteX50" fmla="*/ 997395 w 2949384"/>
              <a:gd name="connsiteY50" fmla="*/ 6009196 h 6858000"/>
              <a:gd name="connsiteX51" fmla="*/ 1558608 w 2949384"/>
              <a:gd name="connsiteY51" fmla="*/ 4612005 h 6858000"/>
              <a:gd name="connsiteX52" fmla="*/ 0 w 2949384"/>
              <a:gd name="connsiteY52" fmla="*/ 4612005 h 6858000"/>
              <a:gd name="connsiteX53" fmla="*/ 0 w 2949384"/>
              <a:gd name="connsiteY53" fmla="*/ 4313047 h 6858000"/>
              <a:gd name="connsiteX54" fmla="*/ 1558608 w 2949384"/>
              <a:gd name="connsiteY54" fmla="*/ 4313047 h 6858000"/>
              <a:gd name="connsiteX55" fmla="*/ 1558608 w 2949384"/>
              <a:gd name="connsiteY55" fmla="*/ 461200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2949384" h="6858000">
                <a:moveTo>
                  <a:pt x="1713039" y="818198"/>
                </a:moveTo>
                <a:lnTo>
                  <a:pt x="1236091" y="818198"/>
                </a:lnTo>
                <a:lnTo>
                  <a:pt x="1236091" y="519239"/>
                </a:lnTo>
                <a:lnTo>
                  <a:pt x="1713039" y="519239"/>
                </a:lnTo>
                <a:lnTo>
                  <a:pt x="1713039" y="818198"/>
                </a:lnTo>
                <a:close/>
                <a:moveTo>
                  <a:pt x="2139125" y="3094609"/>
                </a:moveTo>
                <a:lnTo>
                  <a:pt x="2139125" y="3554413"/>
                </a:lnTo>
                <a:lnTo>
                  <a:pt x="2434209" y="3554413"/>
                </a:lnTo>
                <a:lnTo>
                  <a:pt x="2434209" y="3853244"/>
                </a:lnTo>
                <a:lnTo>
                  <a:pt x="2139125" y="3853244"/>
                </a:lnTo>
                <a:lnTo>
                  <a:pt x="2139125" y="5071936"/>
                </a:lnTo>
                <a:lnTo>
                  <a:pt x="2485708" y="5071936"/>
                </a:lnTo>
                <a:lnTo>
                  <a:pt x="2485708" y="5370640"/>
                </a:lnTo>
                <a:lnTo>
                  <a:pt x="2139125" y="5370640"/>
                </a:lnTo>
                <a:lnTo>
                  <a:pt x="2139125" y="6858000"/>
                </a:lnTo>
                <a:lnTo>
                  <a:pt x="1840294" y="6858000"/>
                </a:lnTo>
                <a:lnTo>
                  <a:pt x="1840294" y="5370640"/>
                </a:lnTo>
                <a:lnTo>
                  <a:pt x="1545336" y="5370640"/>
                </a:lnTo>
                <a:lnTo>
                  <a:pt x="1545336" y="5071936"/>
                </a:lnTo>
                <a:lnTo>
                  <a:pt x="1840294" y="5071936"/>
                </a:lnTo>
                <a:lnTo>
                  <a:pt x="1840294" y="3853244"/>
                </a:lnTo>
                <a:lnTo>
                  <a:pt x="206058" y="3853244"/>
                </a:lnTo>
                <a:lnTo>
                  <a:pt x="206058" y="3554413"/>
                </a:lnTo>
                <a:lnTo>
                  <a:pt x="1840294" y="3554413"/>
                </a:lnTo>
                <a:lnTo>
                  <a:pt x="1840294" y="3094609"/>
                </a:lnTo>
                <a:lnTo>
                  <a:pt x="1030161" y="3094609"/>
                </a:lnTo>
                <a:lnTo>
                  <a:pt x="1030161" y="2795651"/>
                </a:lnTo>
                <a:lnTo>
                  <a:pt x="1840294" y="2795651"/>
                </a:lnTo>
                <a:lnTo>
                  <a:pt x="1840294" y="2335721"/>
                </a:lnTo>
                <a:lnTo>
                  <a:pt x="412179" y="2335721"/>
                </a:lnTo>
                <a:lnTo>
                  <a:pt x="412179" y="2036763"/>
                </a:lnTo>
                <a:lnTo>
                  <a:pt x="1840294" y="2036763"/>
                </a:lnTo>
                <a:lnTo>
                  <a:pt x="1840294" y="1576959"/>
                </a:lnTo>
                <a:lnTo>
                  <a:pt x="206058" y="1576959"/>
                </a:lnTo>
                <a:lnTo>
                  <a:pt x="206058" y="1278128"/>
                </a:lnTo>
                <a:lnTo>
                  <a:pt x="1840294" y="1278128"/>
                </a:lnTo>
                <a:lnTo>
                  <a:pt x="1840294" y="0"/>
                </a:lnTo>
                <a:lnTo>
                  <a:pt x="2139125" y="0"/>
                </a:lnTo>
                <a:lnTo>
                  <a:pt x="2139125" y="1278128"/>
                </a:lnTo>
                <a:lnTo>
                  <a:pt x="2382838" y="1278128"/>
                </a:lnTo>
                <a:lnTo>
                  <a:pt x="2382838" y="1576959"/>
                </a:lnTo>
                <a:lnTo>
                  <a:pt x="2139125" y="1576959"/>
                </a:lnTo>
                <a:lnTo>
                  <a:pt x="2139125" y="2795651"/>
                </a:lnTo>
                <a:lnTo>
                  <a:pt x="2949385" y="2795651"/>
                </a:lnTo>
                <a:lnTo>
                  <a:pt x="2949385" y="3094609"/>
                </a:lnTo>
                <a:lnTo>
                  <a:pt x="2139125" y="3094609"/>
                </a:lnTo>
                <a:close/>
                <a:moveTo>
                  <a:pt x="997395" y="6009196"/>
                </a:moveTo>
                <a:lnTo>
                  <a:pt x="1323531" y="6335078"/>
                </a:lnTo>
                <a:lnTo>
                  <a:pt x="1649222" y="6009196"/>
                </a:lnTo>
                <a:lnTo>
                  <a:pt x="1323531" y="5683314"/>
                </a:lnTo>
                <a:lnTo>
                  <a:pt x="997395" y="6009196"/>
                </a:lnTo>
                <a:close/>
                <a:moveTo>
                  <a:pt x="1558608" y="4612005"/>
                </a:moveTo>
                <a:lnTo>
                  <a:pt x="0" y="4612005"/>
                </a:lnTo>
                <a:lnTo>
                  <a:pt x="0" y="4313047"/>
                </a:lnTo>
                <a:lnTo>
                  <a:pt x="1558608" y="4313047"/>
                </a:lnTo>
                <a:lnTo>
                  <a:pt x="1558608" y="4612005"/>
                </a:lnTo>
                <a:close/>
              </a:path>
            </a:pathLst>
          </a:custGeom>
          <a:solidFill>
            <a:schemeClr val="bg1">
              <a:alpha val="10000"/>
            </a:schemeClr>
          </a:solidFill>
          <a:ln w="634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2" name="New section text">
            <a:extLst>
              <a:ext uri="{FF2B5EF4-FFF2-40B4-BE49-F238E27FC236}">
                <a16:creationId xmlns:a16="http://schemas.microsoft.com/office/drawing/2014/main" id="{EF21324A-DA89-29D1-7F3D-F8DF997279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12774" y="609069"/>
            <a:ext cx="2162175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800" dirty="0">
                <a:solidFill>
                  <a:schemeClr val="tx1"/>
                </a:solidFill>
                <a:latin typeface="+mj-lt"/>
              </a:rPr>
              <a:t>NEW SECTION</a:t>
            </a:r>
            <a:endParaRPr lang="en-US" sz="1800" dirty="0">
              <a:solidFill>
                <a:schemeClr val="tx1"/>
              </a:solidFill>
              <a:latin typeface="+mj-lt"/>
            </a:endParaRPr>
          </a:p>
        </p:txBody>
      </p:sp>
      <p:grpSp>
        <p:nvGrpSpPr>
          <p:cNvPr id="36" name="Cochrane Logo">
            <a:extLst>
              <a:ext uri="{FF2B5EF4-FFF2-40B4-BE49-F238E27FC236}">
                <a16:creationId xmlns:a16="http://schemas.microsoft.com/office/drawing/2014/main" id="{D1B67EF4-6B07-4331-E01F-716C476A00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11659" y="6147913"/>
            <a:ext cx="1398116" cy="288086"/>
            <a:chOff x="611659" y="6147913"/>
            <a:chExt cx="1398116" cy="288086"/>
          </a:xfrm>
          <a:solidFill>
            <a:schemeClr val="tx1"/>
          </a:solidFill>
        </p:grpSpPr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9D312B40-0981-100B-B500-981CD19E8659}"/>
                </a:ext>
              </a:extLst>
            </p:cNvPr>
            <p:cNvSpPr/>
            <p:nvPr/>
          </p:nvSpPr>
          <p:spPr>
            <a:xfrm>
              <a:off x="611659" y="6148836"/>
              <a:ext cx="1398116" cy="286239"/>
            </a:xfrm>
            <a:custGeom>
              <a:avLst/>
              <a:gdLst>
                <a:gd name="connsiteX0" fmla="*/ 1081532 w 1398116"/>
                <a:gd name="connsiteY0" fmla="*/ 169848 h 286239"/>
                <a:gd name="connsiteX1" fmla="*/ 1042386 w 1398116"/>
                <a:gd name="connsiteY1" fmla="*/ 192930 h 286239"/>
                <a:gd name="connsiteX2" fmla="*/ 1058451 w 1398116"/>
                <a:gd name="connsiteY2" fmla="*/ 206163 h 286239"/>
                <a:gd name="connsiteX3" fmla="*/ 1058451 w 1398116"/>
                <a:gd name="connsiteY3" fmla="*/ 206193 h 286239"/>
                <a:gd name="connsiteX4" fmla="*/ 1081532 w 1398116"/>
                <a:gd name="connsiteY4" fmla="*/ 194345 h 286239"/>
                <a:gd name="connsiteX5" fmla="*/ 565186 w 1398116"/>
                <a:gd name="connsiteY5" fmla="*/ 125347 h 286239"/>
                <a:gd name="connsiteX6" fmla="*/ 539551 w 1398116"/>
                <a:gd name="connsiteY6" fmla="*/ 165047 h 286239"/>
                <a:gd name="connsiteX7" fmla="*/ 565186 w 1398116"/>
                <a:gd name="connsiteY7" fmla="*/ 204778 h 286239"/>
                <a:gd name="connsiteX8" fmla="*/ 590822 w 1398116"/>
                <a:gd name="connsiteY8" fmla="*/ 165047 h 286239"/>
                <a:gd name="connsiteX9" fmla="*/ 565186 w 1398116"/>
                <a:gd name="connsiteY9" fmla="*/ 125347 h 286239"/>
                <a:gd name="connsiteX10" fmla="*/ 1339520 w 1398116"/>
                <a:gd name="connsiteY10" fmla="*/ 123378 h 286239"/>
                <a:gd name="connsiteX11" fmla="*/ 1312468 w 1398116"/>
                <a:gd name="connsiteY11" fmla="*/ 150706 h 286239"/>
                <a:gd name="connsiteX12" fmla="*/ 1362878 w 1398116"/>
                <a:gd name="connsiteY12" fmla="*/ 150706 h 286239"/>
                <a:gd name="connsiteX13" fmla="*/ 1362909 w 1398116"/>
                <a:gd name="connsiteY13" fmla="*/ 150706 h 286239"/>
                <a:gd name="connsiteX14" fmla="*/ 1339520 w 1398116"/>
                <a:gd name="connsiteY14" fmla="*/ 123378 h 286239"/>
                <a:gd name="connsiteX15" fmla="*/ 1219558 w 1398116"/>
                <a:gd name="connsiteY15" fmla="*/ 91864 h 286239"/>
                <a:gd name="connsiteX16" fmla="*/ 1262920 w 1398116"/>
                <a:gd name="connsiteY16" fmla="*/ 148183 h 286239"/>
                <a:gd name="connsiteX17" fmla="*/ 1262920 w 1398116"/>
                <a:gd name="connsiteY17" fmla="*/ 234938 h 286239"/>
                <a:gd name="connsiteX18" fmla="*/ 1221528 w 1398116"/>
                <a:gd name="connsiteY18" fmla="*/ 234938 h 286239"/>
                <a:gd name="connsiteX19" fmla="*/ 1221528 w 1398116"/>
                <a:gd name="connsiteY19" fmla="*/ 153538 h 286239"/>
                <a:gd name="connsiteX20" fmla="*/ 1204355 w 1398116"/>
                <a:gd name="connsiteY20" fmla="*/ 127071 h 286239"/>
                <a:gd name="connsiteX21" fmla="*/ 1178443 w 1398116"/>
                <a:gd name="connsiteY21" fmla="*/ 140582 h 286239"/>
                <a:gd name="connsiteX22" fmla="*/ 1178443 w 1398116"/>
                <a:gd name="connsiteY22" fmla="*/ 234938 h 286239"/>
                <a:gd name="connsiteX23" fmla="*/ 1137050 w 1398116"/>
                <a:gd name="connsiteY23" fmla="*/ 234938 h 286239"/>
                <a:gd name="connsiteX24" fmla="*/ 1137050 w 1398116"/>
                <a:gd name="connsiteY24" fmla="*/ 95219 h 286239"/>
                <a:gd name="connsiteX25" fmla="*/ 1170810 w 1398116"/>
                <a:gd name="connsiteY25" fmla="*/ 95219 h 286239"/>
                <a:gd name="connsiteX26" fmla="*/ 1173641 w 1398116"/>
                <a:gd name="connsiteY26" fmla="*/ 112976 h 286239"/>
                <a:gd name="connsiteX27" fmla="*/ 1174780 w 1398116"/>
                <a:gd name="connsiteY27" fmla="*/ 112976 h 286239"/>
                <a:gd name="connsiteX28" fmla="*/ 1219558 w 1398116"/>
                <a:gd name="connsiteY28" fmla="*/ 91864 h 286239"/>
                <a:gd name="connsiteX29" fmla="*/ 1338689 w 1398116"/>
                <a:gd name="connsiteY29" fmla="*/ 91833 h 286239"/>
                <a:gd name="connsiteX30" fmla="*/ 1398116 w 1398116"/>
                <a:gd name="connsiteY30" fmla="*/ 158861 h 286239"/>
                <a:gd name="connsiteX31" fmla="*/ 1396423 w 1398116"/>
                <a:gd name="connsiteY31" fmla="*/ 176311 h 286239"/>
                <a:gd name="connsiteX32" fmla="*/ 1312776 w 1398116"/>
                <a:gd name="connsiteY32" fmla="*/ 176311 h 286239"/>
                <a:gd name="connsiteX33" fmla="*/ 1349122 w 1398116"/>
                <a:gd name="connsiteY33" fmla="*/ 206717 h 286239"/>
                <a:gd name="connsiteX34" fmla="*/ 1379251 w 1398116"/>
                <a:gd name="connsiteY34" fmla="*/ 197423 h 286239"/>
                <a:gd name="connsiteX35" fmla="*/ 1393069 w 1398116"/>
                <a:gd name="connsiteY35" fmla="*/ 222505 h 286239"/>
                <a:gd name="connsiteX36" fmla="*/ 1343490 w 1398116"/>
                <a:gd name="connsiteY36" fmla="*/ 238262 h 286239"/>
                <a:gd name="connsiteX37" fmla="*/ 1272799 w 1398116"/>
                <a:gd name="connsiteY37" fmla="*/ 165047 h 286239"/>
                <a:gd name="connsiteX38" fmla="*/ 1338689 w 1398116"/>
                <a:gd name="connsiteY38" fmla="*/ 91833 h 286239"/>
                <a:gd name="connsiteX39" fmla="*/ 984990 w 1398116"/>
                <a:gd name="connsiteY39" fmla="*/ 91833 h 286239"/>
                <a:gd name="connsiteX40" fmla="*/ 1001609 w 1398116"/>
                <a:gd name="connsiteY40" fmla="*/ 94665 h 286239"/>
                <a:gd name="connsiteX41" fmla="*/ 994839 w 1398116"/>
                <a:gd name="connsiteY41" fmla="*/ 130425 h 286239"/>
                <a:gd name="connsiteX42" fmla="*/ 979636 w 1398116"/>
                <a:gd name="connsiteY42" fmla="*/ 128179 h 286239"/>
                <a:gd name="connsiteX43" fmla="*/ 948922 w 1398116"/>
                <a:gd name="connsiteY43" fmla="*/ 153814 h 286239"/>
                <a:gd name="connsiteX44" fmla="*/ 948922 w 1398116"/>
                <a:gd name="connsiteY44" fmla="*/ 234938 h 286239"/>
                <a:gd name="connsiteX45" fmla="*/ 907529 w 1398116"/>
                <a:gd name="connsiteY45" fmla="*/ 234938 h 286239"/>
                <a:gd name="connsiteX46" fmla="*/ 907529 w 1398116"/>
                <a:gd name="connsiteY46" fmla="*/ 95219 h 286239"/>
                <a:gd name="connsiteX47" fmla="*/ 941320 w 1398116"/>
                <a:gd name="connsiteY47" fmla="*/ 95219 h 286239"/>
                <a:gd name="connsiteX48" fmla="*/ 944152 w 1398116"/>
                <a:gd name="connsiteY48" fmla="*/ 119716 h 286239"/>
                <a:gd name="connsiteX49" fmla="*/ 945290 w 1398116"/>
                <a:gd name="connsiteY49" fmla="*/ 119716 h 286239"/>
                <a:gd name="connsiteX50" fmla="*/ 984990 w 1398116"/>
                <a:gd name="connsiteY50" fmla="*/ 91833 h 286239"/>
                <a:gd name="connsiteX51" fmla="*/ 714415 w 1398116"/>
                <a:gd name="connsiteY51" fmla="*/ 91833 h 286239"/>
                <a:gd name="connsiteX52" fmla="*/ 755253 w 1398116"/>
                <a:gd name="connsiteY52" fmla="*/ 107898 h 286239"/>
                <a:gd name="connsiteX53" fmla="*/ 736388 w 1398116"/>
                <a:gd name="connsiteY53" fmla="*/ 133534 h 286239"/>
                <a:gd name="connsiteX54" fmla="*/ 716969 w 1398116"/>
                <a:gd name="connsiteY54" fmla="*/ 125378 h 286239"/>
                <a:gd name="connsiteX55" fmla="*/ 684286 w 1398116"/>
                <a:gd name="connsiteY55" fmla="*/ 165078 h 286239"/>
                <a:gd name="connsiteX56" fmla="*/ 715553 w 1398116"/>
                <a:gd name="connsiteY56" fmla="*/ 204778 h 286239"/>
                <a:gd name="connsiteX57" fmla="*/ 740605 w 1398116"/>
                <a:gd name="connsiteY57" fmla="*/ 194653 h 286239"/>
                <a:gd name="connsiteX58" fmla="*/ 757223 w 1398116"/>
                <a:gd name="connsiteY58" fmla="*/ 220843 h 286239"/>
                <a:gd name="connsiteX59" fmla="*/ 710753 w 1398116"/>
                <a:gd name="connsiteY59" fmla="*/ 238293 h 286239"/>
                <a:gd name="connsiteX60" fmla="*/ 641755 w 1398116"/>
                <a:gd name="connsiteY60" fmla="*/ 165078 h 286239"/>
                <a:gd name="connsiteX61" fmla="*/ 714415 w 1398116"/>
                <a:gd name="connsiteY61" fmla="*/ 91864 h 286239"/>
                <a:gd name="connsiteX62" fmla="*/ 565186 w 1398116"/>
                <a:gd name="connsiteY62" fmla="*/ 91833 h 286239"/>
                <a:gd name="connsiteX63" fmla="*/ 633076 w 1398116"/>
                <a:gd name="connsiteY63" fmla="*/ 165047 h 286239"/>
                <a:gd name="connsiteX64" fmla="*/ 565186 w 1398116"/>
                <a:gd name="connsiteY64" fmla="*/ 238262 h 286239"/>
                <a:gd name="connsiteX65" fmla="*/ 497019 w 1398116"/>
                <a:gd name="connsiteY65" fmla="*/ 165047 h 286239"/>
                <a:gd name="connsiteX66" fmla="*/ 565186 w 1398116"/>
                <a:gd name="connsiteY66" fmla="*/ 91833 h 286239"/>
                <a:gd name="connsiteX67" fmla="*/ 1067437 w 1398116"/>
                <a:gd name="connsiteY67" fmla="*/ 91802 h 286239"/>
                <a:gd name="connsiteX68" fmla="*/ 1122924 w 1398116"/>
                <a:gd name="connsiteY68" fmla="*/ 154891 h 286239"/>
                <a:gd name="connsiteX69" fmla="*/ 1122924 w 1398116"/>
                <a:gd name="connsiteY69" fmla="*/ 234876 h 286239"/>
                <a:gd name="connsiteX70" fmla="*/ 1089133 w 1398116"/>
                <a:gd name="connsiteY70" fmla="*/ 234876 h 286239"/>
                <a:gd name="connsiteX71" fmla="*/ 1086025 w 1398116"/>
                <a:gd name="connsiteY71" fmla="*/ 220504 h 286239"/>
                <a:gd name="connsiteX72" fmla="*/ 1085194 w 1398116"/>
                <a:gd name="connsiteY72" fmla="*/ 220504 h 286239"/>
                <a:gd name="connsiteX73" fmla="*/ 1044355 w 1398116"/>
                <a:gd name="connsiteY73" fmla="*/ 238231 h 286239"/>
                <a:gd name="connsiteX74" fmla="*/ 1002963 w 1398116"/>
                <a:gd name="connsiteY74" fmla="*/ 195976 h 286239"/>
                <a:gd name="connsiteX75" fmla="*/ 1021555 w 1398116"/>
                <a:gd name="connsiteY75" fmla="*/ 161620 h 286239"/>
                <a:gd name="connsiteX76" fmla="*/ 1081521 w 1398116"/>
                <a:gd name="connsiteY76" fmla="*/ 145015 h 286239"/>
                <a:gd name="connsiteX77" fmla="*/ 1081532 w 1398116"/>
                <a:gd name="connsiteY77" fmla="*/ 145043 h 286239"/>
                <a:gd name="connsiteX78" fmla="*/ 1081532 w 1398116"/>
                <a:gd name="connsiteY78" fmla="*/ 145012 h 286239"/>
                <a:gd name="connsiteX79" fmla="*/ 1081521 w 1398116"/>
                <a:gd name="connsiteY79" fmla="*/ 145015 h 286239"/>
                <a:gd name="connsiteX80" fmla="*/ 1075831 w 1398116"/>
                <a:gd name="connsiteY80" fmla="*/ 130252 h 286239"/>
                <a:gd name="connsiteX81" fmla="*/ 1059558 w 1398116"/>
                <a:gd name="connsiteY81" fmla="*/ 124763 h 286239"/>
                <a:gd name="connsiteX82" fmla="*/ 1022382 w 1398116"/>
                <a:gd name="connsiteY82" fmla="*/ 137442 h 286239"/>
                <a:gd name="connsiteX83" fmla="*/ 1007733 w 1398116"/>
                <a:gd name="connsiteY83" fmla="*/ 110114 h 286239"/>
                <a:gd name="connsiteX84" fmla="*/ 1067437 w 1398116"/>
                <a:gd name="connsiteY84" fmla="*/ 91802 h 286239"/>
                <a:gd name="connsiteX85" fmla="*/ 441346 w 1398116"/>
                <a:gd name="connsiteY85" fmla="*/ 47886 h 286239"/>
                <a:gd name="connsiteX86" fmla="*/ 441377 w 1398116"/>
                <a:gd name="connsiteY86" fmla="*/ 47886 h 286239"/>
                <a:gd name="connsiteX87" fmla="*/ 495725 w 1398116"/>
                <a:gd name="connsiteY87" fmla="*/ 71830 h 286239"/>
                <a:gd name="connsiteX88" fmla="*/ 472921 w 1398116"/>
                <a:gd name="connsiteY88" fmla="*/ 97465 h 286239"/>
                <a:gd name="connsiteX89" fmla="*/ 441931 w 1398116"/>
                <a:gd name="connsiteY89" fmla="*/ 83647 h 286239"/>
                <a:gd name="connsiteX90" fmla="*/ 396291 w 1398116"/>
                <a:gd name="connsiteY90" fmla="*/ 142797 h 286239"/>
                <a:gd name="connsiteX91" fmla="*/ 440792 w 1398116"/>
                <a:gd name="connsiteY91" fmla="*/ 202501 h 286239"/>
                <a:gd name="connsiteX92" fmla="*/ 475722 w 1398116"/>
                <a:gd name="connsiteY92" fmla="*/ 186159 h 286239"/>
                <a:gd name="connsiteX93" fmla="*/ 498526 w 1398116"/>
                <a:gd name="connsiteY93" fmla="*/ 211241 h 286239"/>
                <a:gd name="connsiteX94" fmla="*/ 440238 w 1398116"/>
                <a:gd name="connsiteY94" fmla="*/ 238293 h 286239"/>
                <a:gd name="connsiteX95" fmla="*/ 353760 w 1398116"/>
                <a:gd name="connsiteY95" fmla="*/ 144213 h 286239"/>
                <a:gd name="connsiteX96" fmla="*/ 441346 w 1398116"/>
                <a:gd name="connsiteY96" fmla="*/ 47886 h 286239"/>
                <a:gd name="connsiteX97" fmla="*/ 767656 w 1398116"/>
                <a:gd name="connsiteY97" fmla="*/ 37484 h 286239"/>
                <a:gd name="connsiteX98" fmla="*/ 809048 w 1398116"/>
                <a:gd name="connsiteY98" fmla="*/ 37484 h 286239"/>
                <a:gd name="connsiteX99" fmla="*/ 809048 w 1398116"/>
                <a:gd name="connsiteY99" fmla="*/ 85924 h 286239"/>
                <a:gd name="connsiteX100" fmla="*/ 807079 w 1398116"/>
                <a:gd name="connsiteY100" fmla="*/ 111006 h 286239"/>
                <a:gd name="connsiteX101" fmla="*/ 850164 w 1398116"/>
                <a:gd name="connsiteY101" fmla="*/ 91864 h 286239"/>
                <a:gd name="connsiteX102" fmla="*/ 893526 w 1398116"/>
                <a:gd name="connsiteY102" fmla="*/ 148182 h 286239"/>
                <a:gd name="connsiteX103" fmla="*/ 893526 w 1398116"/>
                <a:gd name="connsiteY103" fmla="*/ 234938 h 286239"/>
                <a:gd name="connsiteX104" fmla="*/ 852134 w 1398116"/>
                <a:gd name="connsiteY104" fmla="*/ 234938 h 286239"/>
                <a:gd name="connsiteX105" fmla="*/ 852134 w 1398116"/>
                <a:gd name="connsiteY105" fmla="*/ 153537 h 286239"/>
                <a:gd name="connsiteX106" fmla="*/ 834961 w 1398116"/>
                <a:gd name="connsiteY106" fmla="*/ 127071 h 286239"/>
                <a:gd name="connsiteX107" fmla="*/ 809048 w 1398116"/>
                <a:gd name="connsiteY107" fmla="*/ 140581 h 286239"/>
                <a:gd name="connsiteX108" fmla="*/ 809048 w 1398116"/>
                <a:gd name="connsiteY108" fmla="*/ 234938 h 286239"/>
                <a:gd name="connsiteX109" fmla="*/ 767656 w 1398116"/>
                <a:gd name="connsiteY109" fmla="*/ 234938 h 286239"/>
                <a:gd name="connsiteX110" fmla="*/ 161077 w 1398116"/>
                <a:gd name="connsiteY110" fmla="*/ 0 h 286239"/>
                <a:gd name="connsiteX111" fmla="*/ 288271 w 1398116"/>
                <a:gd name="connsiteY111" fmla="*/ 143105 h 286239"/>
                <a:gd name="connsiteX112" fmla="*/ 161077 w 1398116"/>
                <a:gd name="connsiteY112" fmla="*/ 286209 h 286239"/>
                <a:gd name="connsiteX113" fmla="*/ 161077 w 1398116"/>
                <a:gd name="connsiteY113" fmla="*/ 238385 h 286239"/>
                <a:gd name="connsiteX114" fmla="*/ 240939 w 1398116"/>
                <a:gd name="connsiteY114" fmla="*/ 143105 h 286239"/>
                <a:gd name="connsiteX115" fmla="*/ 161077 w 1398116"/>
                <a:gd name="connsiteY115" fmla="*/ 47825 h 286239"/>
                <a:gd name="connsiteX116" fmla="*/ 127194 w 1398116"/>
                <a:gd name="connsiteY116" fmla="*/ 0 h 286239"/>
                <a:gd name="connsiteX117" fmla="*/ 127194 w 1398116"/>
                <a:gd name="connsiteY117" fmla="*/ 47825 h 286239"/>
                <a:gd name="connsiteX118" fmla="*/ 47332 w 1398116"/>
                <a:gd name="connsiteY118" fmla="*/ 143105 h 286239"/>
                <a:gd name="connsiteX119" fmla="*/ 47332 w 1398116"/>
                <a:gd name="connsiteY119" fmla="*/ 143135 h 286239"/>
                <a:gd name="connsiteX120" fmla="*/ 127194 w 1398116"/>
                <a:gd name="connsiteY120" fmla="*/ 238415 h 286239"/>
                <a:gd name="connsiteX121" fmla="*/ 127194 w 1398116"/>
                <a:gd name="connsiteY121" fmla="*/ 286239 h 286239"/>
                <a:gd name="connsiteX122" fmla="*/ 0 w 1398116"/>
                <a:gd name="connsiteY122" fmla="*/ 143135 h 286239"/>
                <a:gd name="connsiteX123" fmla="*/ 127194 w 1398116"/>
                <a:gd name="connsiteY123" fmla="*/ 0 h 286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</a:cxnLst>
              <a:rect l="l" t="t" r="r" b="b"/>
              <a:pathLst>
                <a:path w="1398116" h="286239">
                  <a:moveTo>
                    <a:pt x="1081532" y="169848"/>
                  </a:moveTo>
                  <a:cubicBezTo>
                    <a:pt x="1051957" y="173787"/>
                    <a:pt x="1042386" y="182250"/>
                    <a:pt x="1042386" y="192930"/>
                  </a:cubicBezTo>
                  <a:cubicBezTo>
                    <a:pt x="1042386" y="201947"/>
                    <a:pt x="1048572" y="206163"/>
                    <a:pt x="1058451" y="206163"/>
                  </a:cubicBezTo>
                  <a:lnTo>
                    <a:pt x="1058451" y="206193"/>
                  </a:lnTo>
                  <a:cubicBezTo>
                    <a:pt x="1068022" y="206193"/>
                    <a:pt x="1074238" y="201670"/>
                    <a:pt x="1081532" y="194345"/>
                  </a:cubicBezTo>
                  <a:close/>
                  <a:moveTo>
                    <a:pt x="565186" y="125347"/>
                  </a:moveTo>
                  <a:cubicBezTo>
                    <a:pt x="548291" y="125347"/>
                    <a:pt x="539551" y="140827"/>
                    <a:pt x="539551" y="165047"/>
                  </a:cubicBezTo>
                  <a:cubicBezTo>
                    <a:pt x="539551" y="189268"/>
                    <a:pt x="548013" y="204778"/>
                    <a:pt x="565186" y="204778"/>
                  </a:cubicBezTo>
                  <a:cubicBezTo>
                    <a:pt x="582082" y="204778"/>
                    <a:pt x="590822" y="189298"/>
                    <a:pt x="590822" y="165047"/>
                  </a:cubicBezTo>
                  <a:cubicBezTo>
                    <a:pt x="590822" y="140797"/>
                    <a:pt x="582082" y="125347"/>
                    <a:pt x="565186" y="125347"/>
                  </a:cubicBezTo>
                  <a:close/>
                  <a:moveTo>
                    <a:pt x="1339520" y="123378"/>
                  </a:moveTo>
                  <a:cubicBezTo>
                    <a:pt x="1326564" y="123378"/>
                    <a:pt x="1315300" y="132118"/>
                    <a:pt x="1312468" y="150706"/>
                  </a:cubicBezTo>
                  <a:lnTo>
                    <a:pt x="1362878" y="150706"/>
                  </a:lnTo>
                  <a:lnTo>
                    <a:pt x="1362909" y="150706"/>
                  </a:lnTo>
                  <a:cubicBezTo>
                    <a:pt x="1362909" y="134642"/>
                    <a:pt x="1356139" y="123378"/>
                    <a:pt x="1339520" y="123378"/>
                  </a:cubicBezTo>
                  <a:close/>
                  <a:moveTo>
                    <a:pt x="1219558" y="91864"/>
                  </a:moveTo>
                  <a:cubicBezTo>
                    <a:pt x="1249964" y="91864"/>
                    <a:pt x="1262920" y="113284"/>
                    <a:pt x="1262920" y="148183"/>
                  </a:cubicBezTo>
                  <a:lnTo>
                    <a:pt x="1262920" y="234938"/>
                  </a:lnTo>
                  <a:lnTo>
                    <a:pt x="1221528" y="234938"/>
                  </a:lnTo>
                  <a:lnTo>
                    <a:pt x="1221528" y="153538"/>
                  </a:lnTo>
                  <a:cubicBezTo>
                    <a:pt x="1221528" y="133257"/>
                    <a:pt x="1216173" y="127071"/>
                    <a:pt x="1204355" y="127071"/>
                  </a:cubicBezTo>
                  <a:cubicBezTo>
                    <a:pt x="1193922" y="127071"/>
                    <a:pt x="1187460" y="131872"/>
                    <a:pt x="1178443" y="140582"/>
                  </a:cubicBezTo>
                  <a:lnTo>
                    <a:pt x="1178443" y="234938"/>
                  </a:lnTo>
                  <a:lnTo>
                    <a:pt x="1137050" y="234938"/>
                  </a:lnTo>
                  <a:lnTo>
                    <a:pt x="1137050" y="95219"/>
                  </a:lnTo>
                  <a:lnTo>
                    <a:pt x="1170810" y="95219"/>
                  </a:lnTo>
                  <a:lnTo>
                    <a:pt x="1173641" y="112976"/>
                  </a:lnTo>
                  <a:lnTo>
                    <a:pt x="1174780" y="112976"/>
                  </a:lnTo>
                  <a:cubicBezTo>
                    <a:pt x="1186598" y="101712"/>
                    <a:pt x="1200693" y="91864"/>
                    <a:pt x="1219558" y="91864"/>
                  </a:cubicBezTo>
                  <a:close/>
                  <a:moveTo>
                    <a:pt x="1338689" y="91833"/>
                  </a:moveTo>
                  <a:cubicBezTo>
                    <a:pt x="1378420" y="91833"/>
                    <a:pt x="1398116" y="120854"/>
                    <a:pt x="1398116" y="158861"/>
                  </a:cubicBezTo>
                  <a:cubicBezTo>
                    <a:pt x="1398116" y="166186"/>
                    <a:pt x="1397285" y="172957"/>
                    <a:pt x="1396423" y="176311"/>
                  </a:cubicBezTo>
                  <a:lnTo>
                    <a:pt x="1312776" y="176311"/>
                  </a:lnTo>
                  <a:cubicBezTo>
                    <a:pt x="1316439" y="197423"/>
                    <a:pt x="1330534" y="206717"/>
                    <a:pt x="1349122" y="206717"/>
                  </a:cubicBezTo>
                  <a:cubicBezTo>
                    <a:pt x="1359555" y="206717"/>
                    <a:pt x="1369126" y="203609"/>
                    <a:pt x="1379251" y="197423"/>
                  </a:cubicBezTo>
                  <a:lnTo>
                    <a:pt x="1393069" y="222505"/>
                  </a:lnTo>
                  <a:cubicBezTo>
                    <a:pt x="1378697" y="232353"/>
                    <a:pt x="1360109" y="238262"/>
                    <a:pt x="1343490" y="238262"/>
                  </a:cubicBezTo>
                  <a:cubicBezTo>
                    <a:pt x="1303482" y="238262"/>
                    <a:pt x="1272799" y="211210"/>
                    <a:pt x="1272799" y="165047"/>
                  </a:cubicBezTo>
                  <a:cubicBezTo>
                    <a:pt x="1272799" y="118885"/>
                    <a:pt x="1305175" y="91833"/>
                    <a:pt x="1338689" y="91833"/>
                  </a:cubicBezTo>
                  <a:close/>
                  <a:moveTo>
                    <a:pt x="984990" y="91833"/>
                  </a:moveTo>
                  <a:cubicBezTo>
                    <a:pt x="992869" y="91833"/>
                    <a:pt x="997670" y="92972"/>
                    <a:pt x="1001609" y="94665"/>
                  </a:cubicBezTo>
                  <a:lnTo>
                    <a:pt x="994839" y="130425"/>
                  </a:lnTo>
                  <a:cubicBezTo>
                    <a:pt x="989761" y="129010"/>
                    <a:pt x="985545" y="128179"/>
                    <a:pt x="979636" y="128179"/>
                  </a:cubicBezTo>
                  <a:cubicBezTo>
                    <a:pt x="969203" y="128179"/>
                    <a:pt x="956246" y="134949"/>
                    <a:pt x="948922" y="153814"/>
                  </a:cubicBezTo>
                  <a:lnTo>
                    <a:pt x="948922" y="234938"/>
                  </a:lnTo>
                  <a:lnTo>
                    <a:pt x="907529" y="234938"/>
                  </a:lnTo>
                  <a:lnTo>
                    <a:pt x="907529" y="95219"/>
                  </a:lnTo>
                  <a:lnTo>
                    <a:pt x="941320" y="95219"/>
                  </a:lnTo>
                  <a:lnTo>
                    <a:pt x="944152" y="119716"/>
                  </a:lnTo>
                  <a:lnTo>
                    <a:pt x="945290" y="119716"/>
                  </a:lnTo>
                  <a:cubicBezTo>
                    <a:pt x="955446" y="100850"/>
                    <a:pt x="970649" y="91833"/>
                    <a:pt x="984990" y="91833"/>
                  </a:cubicBezTo>
                  <a:close/>
                  <a:moveTo>
                    <a:pt x="714415" y="91833"/>
                  </a:moveTo>
                  <a:cubicBezTo>
                    <a:pt x="731588" y="91833"/>
                    <a:pt x="745960" y="98327"/>
                    <a:pt x="755253" y="107898"/>
                  </a:cubicBezTo>
                  <a:lnTo>
                    <a:pt x="736388" y="133534"/>
                  </a:lnTo>
                  <a:cubicBezTo>
                    <a:pt x="729618" y="127902"/>
                    <a:pt x="723432" y="125378"/>
                    <a:pt x="716969" y="125378"/>
                  </a:cubicBezTo>
                  <a:cubicBezTo>
                    <a:pt x="696966" y="125378"/>
                    <a:pt x="684286" y="140858"/>
                    <a:pt x="684286" y="165078"/>
                  </a:cubicBezTo>
                  <a:cubicBezTo>
                    <a:pt x="684286" y="189298"/>
                    <a:pt x="697519" y="204778"/>
                    <a:pt x="715553" y="204778"/>
                  </a:cubicBezTo>
                  <a:cubicBezTo>
                    <a:pt x="725679" y="204778"/>
                    <a:pt x="733865" y="199978"/>
                    <a:pt x="740605" y="194653"/>
                  </a:cubicBezTo>
                  <a:lnTo>
                    <a:pt x="757223" y="220843"/>
                  </a:lnTo>
                  <a:cubicBezTo>
                    <a:pt x="743713" y="232661"/>
                    <a:pt x="725956" y="238293"/>
                    <a:pt x="710753" y="238293"/>
                  </a:cubicBezTo>
                  <a:cubicBezTo>
                    <a:pt x="671884" y="238293"/>
                    <a:pt x="641755" y="211518"/>
                    <a:pt x="641755" y="165078"/>
                  </a:cubicBezTo>
                  <a:cubicBezTo>
                    <a:pt x="641755" y="118639"/>
                    <a:pt x="675823" y="91864"/>
                    <a:pt x="714415" y="91864"/>
                  </a:cubicBezTo>
                  <a:close/>
                  <a:moveTo>
                    <a:pt x="565186" y="91833"/>
                  </a:moveTo>
                  <a:cubicBezTo>
                    <a:pt x="600393" y="91833"/>
                    <a:pt x="633076" y="118608"/>
                    <a:pt x="633076" y="165047"/>
                  </a:cubicBezTo>
                  <a:cubicBezTo>
                    <a:pt x="633076" y="211487"/>
                    <a:pt x="600393" y="238262"/>
                    <a:pt x="565186" y="238262"/>
                  </a:cubicBezTo>
                  <a:cubicBezTo>
                    <a:pt x="529979" y="238262"/>
                    <a:pt x="497019" y="211487"/>
                    <a:pt x="497019" y="165047"/>
                  </a:cubicBezTo>
                  <a:cubicBezTo>
                    <a:pt x="497019" y="118608"/>
                    <a:pt x="529702" y="91833"/>
                    <a:pt x="565186" y="91833"/>
                  </a:cubicBezTo>
                  <a:close/>
                  <a:moveTo>
                    <a:pt x="1067437" y="91802"/>
                  </a:moveTo>
                  <a:cubicBezTo>
                    <a:pt x="1103197" y="91802"/>
                    <a:pt x="1122924" y="112083"/>
                    <a:pt x="1122924" y="154891"/>
                  </a:cubicBezTo>
                  <a:lnTo>
                    <a:pt x="1122924" y="234876"/>
                  </a:lnTo>
                  <a:lnTo>
                    <a:pt x="1089133" y="234876"/>
                  </a:lnTo>
                  <a:lnTo>
                    <a:pt x="1086025" y="220504"/>
                  </a:lnTo>
                  <a:lnTo>
                    <a:pt x="1085194" y="220504"/>
                  </a:lnTo>
                  <a:cubicBezTo>
                    <a:pt x="1073376" y="230937"/>
                    <a:pt x="1060112" y="238231"/>
                    <a:pt x="1044355" y="238231"/>
                  </a:cubicBezTo>
                  <a:cubicBezTo>
                    <a:pt x="1018997" y="238231"/>
                    <a:pt x="1002963" y="219642"/>
                    <a:pt x="1002963" y="195976"/>
                  </a:cubicBezTo>
                  <a:cubicBezTo>
                    <a:pt x="1002963" y="181327"/>
                    <a:pt x="1008810" y="169994"/>
                    <a:pt x="1021555" y="161620"/>
                  </a:cubicBezTo>
                  <a:lnTo>
                    <a:pt x="1081521" y="145015"/>
                  </a:lnTo>
                  <a:lnTo>
                    <a:pt x="1081532" y="145043"/>
                  </a:lnTo>
                  <a:lnTo>
                    <a:pt x="1081532" y="145012"/>
                  </a:lnTo>
                  <a:lnTo>
                    <a:pt x="1081521" y="145015"/>
                  </a:lnTo>
                  <a:lnTo>
                    <a:pt x="1075831" y="130252"/>
                  </a:lnTo>
                  <a:cubicBezTo>
                    <a:pt x="1072307" y="126732"/>
                    <a:pt x="1067021" y="124763"/>
                    <a:pt x="1059558" y="124763"/>
                  </a:cubicBezTo>
                  <a:cubicBezTo>
                    <a:pt x="1047741" y="124763"/>
                    <a:pt x="1035893" y="129563"/>
                    <a:pt x="1022382" y="137442"/>
                  </a:cubicBezTo>
                  <a:lnTo>
                    <a:pt x="1007733" y="110114"/>
                  </a:lnTo>
                  <a:cubicBezTo>
                    <a:pt x="1025460" y="99404"/>
                    <a:pt x="1045463" y="91802"/>
                    <a:pt x="1067437" y="91802"/>
                  </a:cubicBezTo>
                  <a:close/>
                  <a:moveTo>
                    <a:pt x="441346" y="47886"/>
                  </a:moveTo>
                  <a:lnTo>
                    <a:pt x="441377" y="47886"/>
                  </a:lnTo>
                  <a:cubicBezTo>
                    <a:pt x="464181" y="47886"/>
                    <a:pt x="483354" y="59150"/>
                    <a:pt x="495725" y="71830"/>
                  </a:cubicBezTo>
                  <a:lnTo>
                    <a:pt x="472921" y="97465"/>
                  </a:lnTo>
                  <a:cubicBezTo>
                    <a:pt x="463627" y="89002"/>
                    <a:pt x="454610" y="83647"/>
                    <a:pt x="441931" y="83647"/>
                  </a:cubicBezTo>
                  <a:cubicBezTo>
                    <a:pt x="416295" y="83647"/>
                    <a:pt x="396291" y="105897"/>
                    <a:pt x="396291" y="142797"/>
                  </a:cubicBezTo>
                  <a:cubicBezTo>
                    <a:pt x="396291" y="179697"/>
                    <a:pt x="413741" y="202501"/>
                    <a:pt x="440792" y="202501"/>
                  </a:cubicBezTo>
                  <a:cubicBezTo>
                    <a:pt x="455718" y="202501"/>
                    <a:pt x="466704" y="196038"/>
                    <a:pt x="475722" y="186159"/>
                  </a:cubicBezTo>
                  <a:lnTo>
                    <a:pt x="498526" y="211241"/>
                  </a:lnTo>
                  <a:cubicBezTo>
                    <a:pt x="483323" y="228998"/>
                    <a:pt x="463042" y="238293"/>
                    <a:pt x="440238" y="238293"/>
                  </a:cubicBezTo>
                  <a:cubicBezTo>
                    <a:pt x="392629" y="238293"/>
                    <a:pt x="353760" y="205886"/>
                    <a:pt x="353760" y="144213"/>
                  </a:cubicBezTo>
                  <a:cubicBezTo>
                    <a:pt x="353760" y="82539"/>
                    <a:pt x="394045" y="47886"/>
                    <a:pt x="441346" y="47886"/>
                  </a:cubicBezTo>
                  <a:close/>
                  <a:moveTo>
                    <a:pt x="767656" y="37484"/>
                  </a:moveTo>
                  <a:lnTo>
                    <a:pt x="809048" y="37484"/>
                  </a:lnTo>
                  <a:lnTo>
                    <a:pt x="809048" y="85924"/>
                  </a:lnTo>
                  <a:lnTo>
                    <a:pt x="807079" y="111006"/>
                  </a:lnTo>
                  <a:cubicBezTo>
                    <a:pt x="817512" y="101712"/>
                    <a:pt x="831299" y="91864"/>
                    <a:pt x="850164" y="91864"/>
                  </a:cubicBezTo>
                  <a:cubicBezTo>
                    <a:pt x="880570" y="91864"/>
                    <a:pt x="893526" y="113284"/>
                    <a:pt x="893526" y="148182"/>
                  </a:cubicBezTo>
                  <a:lnTo>
                    <a:pt x="893526" y="234938"/>
                  </a:lnTo>
                  <a:lnTo>
                    <a:pt x="852134" y="234938"/>
                  </a:lnTo>
                  <a:lnTo>
                    <a:pt x="852134" y="153537"/>
                  </a:lnTo>
                  <a:cubicBezTo>
                    <a:pt x="852134" y="133256"/>
                    <a:pt x="846779" y="127071"/>
                    <a:pt x="834961" y="127071"/>
                  </a:cubicBezTo>
                  <a:cubicBezTo>
                    <a:pt x="824528" y="127071"/>
                    <a:pt x="818066" y="131872"/>
                    <a:pt x="809048" y="140581"/>
                  </a:cubicBezTo>
                  <a:lnTo>
                    <a:pt x="809048" y="234938"/>
                  </a:lnTo>
                  <a:lnTo>
                    <a:pt x="767656" y="234938"/>
                  </a:lnTo>
                  <a:close/>
                  <a:moveTo>
                    <a:pt x="161077" y="0"/>
                  </a:moveTo>
                  <a:cubicBezTo>
                    <a:pt x="232691" y="8402"/>
                    <a:pt x="288271" y="69245"/>
                    <a:pt x="288271" y="143105"/>
                  </a:cubicBezTo>
                  <a:cubicBezTo>
                    <a:pt x="288271" y="216965"/>
                    <a:pt x="232691" y="277808"/>
                    <a:pt x="161077" y="286209"/>
                  </a:cubicBezTo>
                  <a:lnTo>
                    <a:pt x="161077" y="238385"/>
                  </a:lnTo>
                  <a:cubicBezTo>
                    <a:pt x="206471" y="230383"/>
                    <a:pt x="240939" y="190776"/>
                    <a:pt x="240939" y="143105"/>
                  </a:cubicBezTo>
                  <a:cubicBezTo>
                    <a:pt x="240939" y="95434"/>
                    <a:pt x="206440" y="55857"/>
                    <a:pt x="161077" y="47825"/>
                  </a:cubicBezTo>
                  <a:close/>
                  <a:moveTo>
                    <a:pt x="127194" y="0"/>
                  </a:moveTo>
                  <a:lnTo>
                    <a:pt x="127194" y="47825"/>
                  </a:lnTo>
                  <a:cubicBezTo>
                    <a:pt x="81801" y="55826"/>
                    <a:pt x="47332" y="95434"/>
                    <a:pt x="47332" y="143105"/>
                  </a:cubicBezTo>
                  <a:lnTo>
                    <a:pt x="47332" y="143135"/>
                  </a:lnTo>
                  <a:cubicBezTo>
                    <a:pt x="47332" y="190806"/>
                    <a:pt x="81831" y="230383"/>
                    <a:pt x="127194" y="238415"/>
                  </a:cubicBezTo>
                  <a:lnTo>
                    <a:pt x="127194" y="286239"/>
                  </a:lnTo>
                  <a:cubicBezTo>
                    <a:pt x="55580" y="277838"/>
                    <a:pt x="0" y="217026"/>
                    <a:pt x="0" y="143135"/>
                  </a:cubicBezTo>
                  <a:cubicBezTo>
                    <a:pt x="0" y="69244"/>
                    <a:pt x="55580" y="8402"/>
                    <a:pt x="127194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28D3959C-1120-D596-4AD5-E577361B0A17}"/>
                </a:ext>
              </a:extLst>
            </p:cNvPr>
            <p:cNvSpPr/>
            <p:nvPr/>
          </p:nvSpPr>
          <p:spPr>
            <a:xfrm>
              <a:off x="699399" y="6147913"/>
              <a:ext cx="83616" cy="288086"/>
            </a:xfrm>
            <a:custGeom>
              <a:avLst/>
              <a:gdLst>
                <a:gd name="connsiteX0" fmla="*/ 150305 w 258794"/>
                <a:gd name="connsiteY0" fmla="*/ 225933 h 891635"/>
                <a:gd name="connsiteX1" fmla="*/ 108490 w 258794"/>
                <a:gd name="connsiteY1" fmla="*/ 225933 h 891635"/>
                <a:gd name="connsiteX2" fmla="*/ 108490 w 258794"/>
                <a:gd name="connsiteY2" fmla="*/ 199739 h 891635"/>
                <a:gd name="connsiteX3" fmla="*/ 150305 w 258794"/>
                <a:gd name="connsiteY3" fmla="*/ 199739 h 891635"/>
                <a:gd name="connsiteX4" fmla="*/ 150305 w 258794"/>
                <a:gd name="connsiteY4" fmla="*/ 225933 h 891635"/>
                <a:gd name="connsiteX5" fmla="*/ 187738 w 258794"/>
                <a:gd name="connsiteY5" fmla="*/ 425672 h 891635"/>
                <a:gd name="connsiteX6" fmla="*/ 187738 w 258794"/>
                <a:gd name="connsiteY6" fmla="*/ 466058 h 891635"/>
                <a:gd name="connsiteX7" fmla="*/ 213646 w 258794"/>
                <a:gd name="connsiteY7" fmla="*/ 466058 h 891635"/>
                <a:gd name="connsiteX8" fmla="*/ 213646 w 258794"/>
                <a:gd name="connsiteY8" fmla="*/ 492252 h 891635"/>
                <a:gd name="connsiteX9" fmla="*/ 187738 w 258794"/>
                <a:gd name="connsiteY9" fmla="*/ 492252 h 891635"/>
                <a:gd name="connsiteX10" fmla="*/ 187738 w 258794"/>
                <a:gd name="connsiteY10" fmla="*/ 599218 h 891635"/>
                <a:gd name="connsiteX11" fmla="*/ 218123 w 258794"/>
                <a:gd name="connsiteY11" fmla="*/ 599218 h 891635"/>
                <a:gd name="connsiteX12" fmla="*/ 218123 w 258794"/>
                <a:gd name="connsiteY12" fmla="*/ 625412 h 891635"/>
                <a:gd name="connsiteX13" fmla="*/ 187738 w 258794"/>
                <a:gd name="connsiteY13" fmla="*/ 625412 h 891635"/>
                <a:gd name="connsiteX14" fmla="*/ 187738 w 258794"/>
                <a:gd name="connsiteY14" fmla="*/ 891635 h 891635"/>
                <a:gd name="connsiteX15" fmla="*/ 161544 w 258794"/>
                <a:gd name="connsiteY15" fmla="*/ 891635 h 891635"/>
                <a:gd name="connsiteX16" fmla="*/ 161544 w 258794"/>
                <a:gd name="connsiteY16" fmla="*/ 625412 h 891635"/>
                <a:gd name="connsiteX17" fmla="*/ 135636 w 258794"/>
                <a:gd name="connsiteY17" fmla="*/ 625412 h 891635"/>
                <a:gd name="connsiteX18" fmla="*/ 135636 w 258794"/>
                <a:gd name="connsiteY18" fmla="*/ 599218 h 891635"/>
                <a:gd name="connsiteX19" fmla="*/ 161544 w 258794"/>
                <a:gd name="connsiteY19" fmla="*/ 599218 h 891635"/>
                <a:gd name="connsiteX20" fmla="*/ 161544 w 258794"/>
                <a:gd name="connsiteY20" fmla="*/ 492252 h 891635"/>
                <a:gd name="connsiteX21" fmla="*/ 18097 w 258794"/>
                <a:gd name="connsiteY21" fmla="*/ 492252 h 891635"/>
                <a:gd name="connsiteX22" fmla="*/ 18097 w 258794"/>
                <a:gd name="connsiteY22" fmla="*/ 466058 h 891635"/>
                <a:gd name="connsiteX23" fmla="*/ 161544 w 258794"/>
                <a:gd name="connsiteY23" fmla="*/ 466058 h 891635"/>
                <a:gd name="connsiteX24" fmla="*/ 161544 w 258794"/>
                <a:gd name="connsiteY24" fmla="*/ 425672 h 891635"/>
                <a:gd name="connsiteX25" fmla="*/ 90487 w 258794"/>
                <a:gd name="connsiteY25" fmla="*/ 425672 h 891635"/>
                <a:gd name="connsiteX26" fmla="*/ 90487 w 258794"/>
                <a:gd name="connsiteY26" fmla="*/ 399479 h 891635"/>
                <a:gd name="connsiteX27" fmla="*/ 161544 w 258794"/>
                <a:gd name="connsiteY27" fmla="*/ 399479 h 891635"/>
                <a:gd name="connsiteX28" fmla="*/ 161544 w 258794"/>
                <a:gd name="connsiteY28" fmla="*/ 359093 h 891635"/>
                <a:gd name="connsiteX29" fmla="*/ 36195 w 258794"/>
                <a:gd name="connsiteY29" fmla="*/ 359093 h 891635"/>
                <a:gd name="connsiteX30" fmla="*/ 36195 w 258794"/>
                <a:gd name="connsiteY30" fmla="*/ 332899 h 891635"/>
                <a:gd name="connsiteX31" fmla="*/ 161544 w 258794"/>
                <a:gd name="connsiteY31" fmla="*/ 332899 h 891635"/>
                <a:gd name="connsiteX32" fmla="*/ 161544 w 258794"/>
                <a:gd name="connsiteY32" fmla="*/ 292513 h 891635"/>
                <a:gd name="connsiteX33" fmla="*/ 18097 w 258794"/>
                <a:gd name="connsiteY33" fmla="*/ 292513 h 891635"/>
                <a:gd name="connsiteX34" fmla="*/ 18097 w 258794"/>
                <a:gd name="connsiteY34" fmla="*/ 266319 h 891635"/>
                <a:gd name="connsiteX35" fmla="*/ 161544 w 258794"/>
                <a:gd name="connsiteY35" fmla="*/ 266319 h 891635"/>
                <a:gd name="connsiteX36" fmla="*/ 161544 w 258794"/>
                <a:gd name="connsiteY36" fmla="*/ 0 h 891635"/>
                <a:gd name="connsiteX37" fmla="*/ 187738 w 258794"/>
                <a:gd name="connsiteY37" fmla="*/ 0 h 891635"/>
                <a:gd name="connsiteX38" fmla="*/ 187738 w 258794"/>
                <a:gd name="connsiteY38" fmla="*/ 266224 h 891635"/>
                <a:gd name="connsiteX39" fmla="*/ 209074 w 258794"/>
                <a:gd name="connsiteY39" fmla="*/ 266224 h 891635"/>
                <a:gd name="connsiteX40" fmla="*/ 209074 w 258794"/>
                <a:gd name="connsiteY40" fmla="*/ 292418 h 891635"/>
                <a:gd name="connsiteX41" fmla="*/ 187738 w 258794"/>
                <a:gd name="connsiteY41" fmla="*/ 292418 h 891635"/>
                <a:gd name="connsiteX42" fmla="*/ 187738 w 258794"/>
                <a:gd name="connsiteY42" fmla="*/ 399383 h 891635"/>
                <a:gd name="connsiteX43" fmla="*/ 258794 w 258794"/>
                <a:gd name="connsiteY43" fmla="*/ 399383 h 891635"/>
                <a:gd name="connsiteX44" fmla="*/ 258794 w 258794"/>
                <a:gd name="connsiteY44" fmla="*/ 425577 h 891635"/>
                <a:gd name="connsiteX45" fmla="*/ 187738 w 258794"/>
                <a:gd name="connsiteY45" fmla="*/ 425577 h 891635"/>
                <a:gd name="connsiteX46" fmla="*/ 87535 w 258794"/>
                <a:gd name="connsiteY46" fmla="*/ 681419 h 891635"/>
                <a:gd name="connsiteX47" fmla="*/ 116110 w 258794"/>
                <a:gd name="connsiteY47" fmla="*/ 709994 h 891635"/>
                <a:gd name="connsiteX48" fmla="*/ 144685 w 258794"/>
                <a:gd name="connsiteY48" fmla="*/ 681419 h 891635"/>
                <a:gd name="connsiteX49" fmla="*/ 116110 w 258794"/>
                <a:gd name="connsiteY49" fmla="*/ 652844 h 891635"/>
                <a:gd name="connsiteX50" fmla="*/ 87535 w 258794"/>
                <a:gd name="connsiteY50" fmla="*/ 681419 h 891635"/>
                <a:gd name="connsiteX51" fmla="*/ 136779 w 258794"/>
                <a:gd name="connsiteY51" fmla="*/ 558832 h 891635"/>
                <a:gd name="connsiteX52" fmla="*/ 0 w 258794"/>
                <a:gd name="connsiteY52" fmla="*/ 558832 h 891635"/>
                <a:gd name="connsiteX53" fmla="*/ 0 w 258794"/>
                <a:gd name="connsiteY53" fmla="*/ 532638 h 891635"/>
                <a:gd name="connsiteX54" fmla="*/ 136779 w 258794"/>
                <a:gd name="connsiteY54" fmla="*/ 532638 h 891635"/>
                <a:gd name="connsiteX55" fmla="*/ 136779 w 258794"/>
                <a:gd name="connsiteY55" fmla="*/ 558832 h 891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258794" h="891635">
                  <a:moveTo>
                    <a:pt x="150305" y="225933"/>
                  </a:moveTo>
                  <a:lnTo>
                    <a:pt x="108490" y="225933"/>
                  </a:lnTo>
                  <a:lnTo>
                    <a:pt x="108490" y="199739"/>
                  </a:lnTo>
                  <a:lnTo>
                    <a:pt x="150305" y="199739"/>
                  </a:lnTo>
                  <a:lnTo>
                    <a:pt x="150305" y="225933"/>
                  </a:lnTo>
                  <a:close/>
                  <a:moveTo>
                    <a:pt x="187738" y="425672"/>
                  </a:moveTo>
                  <a:lnTo>
                    <a:pt x="187738" y="466058"/>
                  </a:lnTo>
                  <a:lnTo>
                    <a:pt x="213646" y="466058"/>
                  </a:lnTo>
                  <a:lnTo>
                    <a:pt x="213646" y="492252"/>
                  </a:lnTo>
                  <a:lnTo>
                    <a:pt x="187738" y="492252"/>
                  </a:lnTo>
                  <a:lnTo>
                    <a:pt x="187738" y="599218"/>
                  </a:lnTo>
                  <a:lnTo>
                    <a:pt x="218123" y="599218"/>
                  </a:lnTo>
                  <a:lnTo>
                    <a:pt x="218123" y="625412"/>
                  </a:lnTo>
                  <a:lnTo>
                    <a:pt x="187738" y="625412"/>
                  </a:lnTo>
                  <a:lnTo>
                    <a:pt x="187738" y="891635"/>
                  </a:lnTo>
                  <a:lnTo>
                    <a:pt x="161544" y="891635"/>
                  </a:lnTo>
                  <a:lnTo>
                    <a:pt x="161544" y="625412"/>
                  </a:lnTo>
                  <a:lnTo>
                    <a:pt x="135636" y="625412"/>
                  </a:lnTo>
                  <a:lnTo>
                    <a:pt x="135636" y="599218"/>
                  </a:lnTo>
                  <a:lnTo>
                    <a:pt x="161544" y="599218"/>
                  </a:lnTo>
                  <a:lnTo>
                    <a:pt x="161544" y="492252"/>
                  </a:lnTo>
                  <a:lnTo>
                    <a:pt x="18097" y="492252"/>
                  </a:lnTo>
                  <a:lnTo>
                    <a:pt x="18097" y="466058"/>
                  </a:lnTo>
                  <a:lnTo>
                    <a:pt x="161544" y="466058"/>
                  </a:lnTo>
                  <a:lnTo>
                    <a:pt x="161544" y="425672"/>
                  </a:lnTo>
                  <a:lnTo>
                    <a:pt x="90487" y="425672"/>
                  </a:lnTo>
                  <a:lnTo>
                    <a:pt x="90487" y="399479"/>
                  </a:lnTo>
                  <a:lnTo>
                    <a:pt x="161544" y="399479"/>
                  </a:lnTo>
                  <a:lnTo>
                    <a:pt x="161544" y="359093"/>
                  </a:lnTo>
                  <a:lnTo>
                    <a:pt x="36195" y="359093"/>
                  </a:lnTo>
                  <a:lnTo>
                    <a:pt x="36195" y="332899"/>
                  </a:lnTo>
                  <a:lnTo>
                    <a:pt x="161544" y="332899"/>
                  </a:lnTo>
                  <a:lnTo>
                    <a:pt x="161544" y="292513"/>
                  </a:lnTo>
                  <a:lnTo>
                    <a:pt x="18097" y="292513"/>
                  </a:lnTo>
                  <a:lnTo>
                    <a:pt x="18097" y="266319"/>
                  </a:lnTo>
                  <a:lnTo>
                    <a:pt x="161544" y="266319"/>
                  </a:lnTo>
                  <a:lnTo>
                    <a:pt x="161544" y="0"/>
                  </a:lnTo>
                  <a:lnTo>
                    <a:pt x="187738" y="0"/>
                  </a:lnTo>
                  <a:lnTo>
                    <a:pt x="187738" y="266224"/>
                  </a:lnTo>
                  <a:lnTo>
                    <a:pt x="209074" y="266224"/>
                  </a:lnTo>
                  <a:lnTo>
                    <a:pt x="209074" y="292418"/>
                  </a:lnTo>
                  <a:lnTo>
                    <a:pt x="187738" y="292418"/>
                  </a:lnTo>
                  <a:lnTo>
                    <a:pt x="187738" y="399383"/>
                  </a:lnTo>
                  <a:lnTo>
                    <a:pt x="258794" y="399383"/>
                  </a:lnTo>
                  <a:lnTo>
                    <a:pt x="258794" y="425577"/>
                  </a:lnTo>
                  <a:lnTo>
                    <a:pt x="187738" y="425577"/>
                  </a:lnTo>
                  <a:close/>
                  <a:moveTo>
                    <a:pt x="87535" y="681419"/>
                  </a:moveTo>
                  <a:lnTo>
                    <a:pt x="116110" y="709994"/>
                  </a:lnTo>
                  <a:lnTo>
                    <a:pt x="144685" y="681419"/>
                  </a:lnTo>
                  <a:lnTo>
                    <a:pt x="116110" y="652844"/>
                  </a:lnTo>
                  <a:lnTo>
                    <a:pt x="87535" y="681419"/>
                  </a:lnTo>
                  <a:close/>
                  <a:moveTo>
                    <a:pt x="136779" y="558832"/>
                  </a:moveTo>
                  <a:lnTo>
                    <a:pt x="0" y="558832"/>
                  </a:lnTo>
                  <a:lnTo>
                    <a:pt x="0" y="532638"/>
                  </a:lnTo>
                  <a:lnTo>
                    <a:pt x="136779" y="532638"/>
                  </a:lnTo>
                  <a:lnTo>
                    <a:pt x="136779" y="55883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2774" y="2869002"/>
            <a:ext cx="7449676" cy="569387"/>
          </a:xfrm>
          <a:noFill/>
        </p:spPr>
        <p:txBody>
          <a:bodyPr vert="horz" wrap="square" lIns="0" tIns="0" rIns="0" bIns="0" rtlCol="0" anchor="b" anchorCtr="0">
            <a:spAutoFit/>
          </a:bodyPr>
          <a:lstStyle>
            <a:lvl1pPr>
              <a:defRPr lang="en-GB" sz="4000">
                <a:solidFill>
                  <a:schemeClr val="tx1"/>
                </a:solidFill>
                <a:latin typeface="Source Sans Pro SemiBold" panose="020B0603030403020204" pitchFamily="34" charset="0"/>
              </a:defRPr>
            </a:lvl1pPr>
          </a:lstStyle>
          <a:p>
            <a:pPr lvl="0">
              <a:lnSpc>
                <a:spcPct val="90000"/>
              </a:lnSpc>
            </a:pPr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2773" y="3616316"/>
            <a:ext cx="7449676" cy="139813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>
              <a:buNone/>
              <a:defRPr lang="en-US" b="0">
                <a:solidFill>
                  <a:schemeClr val="tx1"/>
                </a:solidFill>
              </a:defRPr>
            </a:lvl1pPr>
          </a:lstStyle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1589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 xmlns:a16="http://schemas.microsoft.com/office/drawing/2014/main" xmlns:adec="http://schemas.microsoft.com/office/drawing/2017/decorative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Image"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D5DA4969-B1C4-B9F9-2830-9148D17A96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731657" y="0"/>
            <a:ext cx="7460342" cy="6858000"/>
          </a:xfrm>
          <a:custGeom>
            <a:avLst/>
            <a:gdLst>
              <a:gd name="connsiteX0" fmla="*/ 2553198 w 7460342"/>
              <a:gd name="connsiteY0" fmla="*/ 4591936 h 6858000"/>
              <a:gd name="connsiteX1" fmla="*/ 3181483 w 7460342"/>
              <a:gd name="connsiteY1" fmla="*/ 5220589 h 6858000"/>
              <a:gd name="connsiteX2" fmla="*/ 2553198 w 7460342"/>
              <a:gd name="connsiteY2" fmla="*/ 5849241 h 6858000"/>
              <a:gd name="connsiteX3" fmla="*/ 1924056 w 7460342"/>
              <a:gd name="connsiteY3" fmla="*/ 5220589 h 6858000"/>
              <a:gd name="connsiteX4" fmla="*/ 0 w 7460342"/>
              <a:gd name="connsiteY4" fmla="*/ 1948580 h 6858000"/>
              <a:gd name="connsiteX5" fmla="*/ 3006681 w 7460342"/>
              <a:gd name="connsiteY5" fmla="*/ 1948580 h 6858000"/>
              <a:gd name="connsiteX6" fmla="*/ 3006681 w 7460342"/>
              <a:gd name="connsiteY6" fmla="*/ 2525295 h 6858000"/>
              <a:gd name="connsiteX7" fmla="*/ 0 w 7460342"/>
              <a:gd name="connsiteY7" fmla="*/ 2525295 h 6858000"/>
              <a:gd name="connsiteX8" fmla="*/ 3550076 w 7460342"/>
              <a:gd name="connsiteY8" fmla="*/ 0 h 6858000"/>
              <a:gd name="connsiteX9" fmla="*/ 7460342 w 7460342"/>
              <a:gd name="connsiteY9" fmla="*/ 0 h 6858000"/>
              <a:gd name="connsiteX10" fmla="*/ 7460342 w 7460342"/>
              <a:gd name="connsiteY10" fmla="*/ 6858000 h 6858000"/>
              <a:gd name="connsiteX11" fmla="*/ 3550076 w 7460342"/>
              <a:gd name="connsiteY11" fmla="*/ 6858000 h 6858000"/>
              <a:gd name="connsiteX12" fmla="*/ 3550076 w 7460342"/>
              <a:gd name="connsiteY12" fmla="*/ 3988763 h 6858000"/>
              <a:gd name="connsiteX13" fmla="*/ 2981078 w 7460342"/>
              <a:gd name="connsiteY13" fmla="*/ 3988763 h 6858000"/>
              <a:gd name="connsiteX14" fmla="*/ 2981078 w 7460342"/>
              <a:gd name="connsiteY14" fmla="*/ 3412539 h 6858000"/>
              <a:gd name="connsiteX15" fmla="*/ 3550076 w 7460342"/>
              <a:gd name="connsiteY15" fmla="*/ 3412539 h 6858000"/>
              <a:gd name="connsiteX16" fmla="*/ 3550076 w 7460342"/>
              <a:gd name="connsiteY16" fmla="*/ 1061584 h 6858000"/>
              <a:gd name="connsiteX17" fmla="*/ 397503 w 7460342"/>
              <a:gd name="connsiteY17" fmla="*/ 1061584 h 6858000"/>
              <a:gd name="connsiteX18" fmla="*/ 397503 w 7460342"/>
              <a:gd name="connsiteY18" fmla="*/ 485115 h 6858000"/>
              <a:gd name="connsiteX19" fmla="*/ 3550076 w 7460342"/>
              <a:gd name="connsiteY19" fmla="*/ 48511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7460342" h="6858000">
                <a:moveTo>
                  <a:pt x="2553198" y="4591936"/>
                </a:moveTo>
                <a:lnTo>
                  <a:pt x="3181483" y="5220589"/>
                </a:lnTo>
                <a:lnTo>
                  <a:pt x="2553198" y="5849241"/>
                </a:lnTo>
                <a:lnTo>
                  <a:pt x="1924056" y="5220589"/>
                </a:lnTo>
                <a:close/>
                <a:moveTo>
                  <a:pt x="0" y="1948580"/>
                </a:moveTo>
                <a:lnTo>
                  <a:pt x="3006681" y="1948580"/>
                </a:lnTo>
                <a:lnTo>
                  <a:pt x="3006681" y="2525295"/>
                </a:lnTo>
                <a:lnTo>
                  <a:pt x="0" y="2525295"/>
                </a:lnTo>
                <a:close/>
                <a:moveTo>
                  <a:pt x="3550076" y="0"/>
                </a:moveTo>
                <a:lnTo>
                  <a:pt x="7460342" y="0"/>
                </a:lnTo>
                <a:lnTo>
                  <a:pt x="7460342" y="6858000"/>
                </a:lnTo>
                <a:lnTo>
                  <a:pt x="3550076" y="6858000"/>
                </a:lnTo>
                <a:lnTo>
                  <a:pt x="3550076" y="3988763"/>
                </a:lnTo>
                <a:lnTo>
                  <a:pt x="2981078" y="3988763"/>
                </a:lnTo>
                <a:lnTo>
                  <a:pt x="2981078" y="3412539"/>
                </a:lnTo>
                <a:lnTo>
                  <a:pt x="3550076" y="3412539"/>
                </a:lnTo>
                <a:lnTo>
                  <a:pt x="3550076" y="1061584"/>
                </a:lnTo>
                <a:lnTo>
                  <a:pt x="397503" y="1061584"/>
                </a:lnTo>
                <a:lnTo>
                  <a:pt x="397503" y="485115"/>
                </a:lnTo>
                <a:lnTo>
                  <a:pt x="3550076" y="485115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</p:spPr>
        <p:txBody>
          <a:bodyPr wrap="square" rIns="612000" anchor="ctr">
            <a:noAutofit/>
          </a:bodyPr>
          <a:lstStyle>
            <a:lvl1pPr marL="0" indent="0" algn="r">
              <a:buNone/>
              <a:defRPr/>
            </a:lvl1pPr>
          </a:lstStyle>
          <a:p>
            <a:r>
              <a:rPr lang="en-GB" dirty="0"/>
              <a:t>Drag and drop image here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2776" y="3196332"/>
            <a:ext cx="5918654" cy="1218795"/>
          </a:xfrm>
        </p:spPr>
        <p:txBody>
          <a:bodyPr vert="horz" wrap="square" lIns="0" tIns="0" rIns="0" bIns="0" rtlCol="0" anchor="b" anchorCtr="0">
            <a:spAutoFit/>
          </a:bodyPr>
          <a:lstStyle>
            <a:lvl1pPr>
              <a:defRPr lang="en-GB" sz="4400" dirty="0"/>
            </a:lvl1pPr>
          </a:lstStyle>
          <a:p>
            <a:pPr lvl="0">
              <a:lnSpc>
                <a:spcPct val="90000"/>
              </a:lnSpc>
            </a:pPr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2775" y="4622407"/>
            <a:ext cx="5918654" cy="398571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marL="0" indent="0">
              <a:buNone/>
              <a:defRPr lang="en-GB" sz="2800" b="0" spc="0" dirty="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1pPr>
          </a:lstStyle>
          <a:p>
            <a:pPr lvl="0">
              <a:lnSpc>
                <a:spcPct val="90000"/>
              </a:lnSpc>
              <a:spcBef>
                <a:spcPct val="0"/>
              </a:spcBef>
            </a:pPr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12" name="Cochrane tagline">
            <a:extLst>
              <a:ext uri="{FF2B5EF4-FFF2-40B4-BE49-F238E27FC236}">
                <a16:creationId xmlns:a16="http://schemas.microsoft.com/office/drawing/2014/main" id="{7ED2CF0D-7FCE-02CE-CDE9-3224429A43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12775" y="5685319"/>
            <a:ext cx="1893788" cy="774571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>
              <a:lnSpc>
                <a:spcPts val="2000"/>
              </a:lnSpc>
            </a:pPr>
            <a:r>
              <a:rPr lang="en-GB" sz="1800" spc="-30" baseline="0" dirty="0">
                <a:solidFill>
                  <a:schemeClr val="tx2"/>
                </a:solidFill>
                <a:latin typeface="Source Sans Pro SemiBold" panose="020B0603030403020204" pitchFamily="34" charset="0"/>
              </a:rPr>
              <a:t>Trusted evidence.</a:t>
            </a:r>
            <a:br>
              <a:rPr lang="en-GB" sz="1800" spc="-30" baseline="0" dirty="0">
                <a:solidFill>
                  <a:schemeClr val="tx2"/>
                </a:solidFill>
                <a:latin typeface="Source Sans Pro SemiBold" panose="020B0603030403020204" pitchFamily="34" charset="0"/>
              </a:rPr>
            </a:br>
            <a:r>
              <a:rPr lang="en-GB" sz="1800" spc="-30" baseline="0" dirty="0">
                <a:solidFill>
                  <a:schemeClr val="tx2"/>
                </a:solidFill>
                <a:latin typeface="Source Sans Pro SemiBold" panose="020B0603030403020204" pitchFamily="34" charset="0"/>
              </a:rPr>
              <a:t>Informed decisions.</a:t>
            </a:r>
            <a:br>
              <a:rPr lang="en-GB" sz="1800" spc="-30" baseline="0" dirty="0">
                <a:solidFill>
                  <a:schemeClr val="tx2"/>
                </a:solidFill>
                <a:latin typeface="Source Sans Pro SemiBold" panose="020B0603030403020204" pitchFamily="34" charset="0"/>
              </a:rPr>
            </a:br>
            <a:r>
              <a:rPr lang="en-GB" sz="1800" spc="-30" baseline="0" dirty="0">
                <a:solidFill>
                  <a:schemeClr val="bg2"/>
                </a:solidFill>
                <a:latin typeface="Source Sans Pro SemiBold" panose="020B0603030403020204" pitchFamily="34" charset="0"/>
              </a:rPr>
              <a:t>Better health.</a:t>
            </a:r>
          </a:p>
        </p:txBody>
      </p:sp>
      <p:grpSp>
        <p:nvGrpSpPr>
          <p:cNvPr id="13" name="Cochrane logo">
            <a:extLst>
              <a:ext uri="{FF2B5EF4-FFF2-40B4-BE49-F238E27FC236}">
                <a16:creationId xmlns:a16="http://schemas.microsoft.com/office/drawing/2014/main" id="{413D7636-D0C4-C9A4-D125-154287015A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08550" y="500596"/>
            <a:ext cx="2430972" cy="500908"/>
            <a:chOff x="611659" y="6001857"/>
            <a:chExt cx="2245841" cy="462762"/>
          </a:xfrm>
          <a:solidFill>
            <a:schemeClr val="tx2"/>
          </a:solidFill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A4A85335-DF25-9EE6-F982-C3D35C0B3491}"/>
                </a:ext>
              </a:extLst>
            </p:cNvPr>
            <p:cNvSpPr/>
            <p:nvPr/>
          </p:nvSpPr>
          <p:spPr>
            <a:xfrm>
              <a:off x="611659" y="6003345"/>
              <a:ext cx="2245841" cy="459796"/>
            </a:xfrm>
            <a:custGeom>
              <a:avLst/>
              <a:gdLst>
                <a:gd name="connsiteX0" fmla="*/ 1737301 w 2245841"/>
                <a:gd name="connsiteY0" fmla="*/ 272833 h 459796"/>
                <a:gd name="connsiteX1" fmla="*/ 1674419 w 2245841"/>
                <a:gd name="connsiteY1" fmla="*/ 309909 h 459796"/>
                <a:gd name="connsiteX2" fmla="*/ 1700225 w 2245841"/>
                <a:gd name="connsiteY2" fmla="*/ 331166 h 459796"/>
                <a:gd name="connsiteX3" fmla="*/ 1700225 w 2245841"/>
                <a:gd name="connsiteY3" fmla="*/ 331215 h 459796"/>
                <a:gd name="connsiteX4" fmla="*/ 1737301 w 2245841"/>
                <a:gd name="connsiteY4" fmla="*/ 312183 h 459796"/>
                <a:gd name="connsiteX5" fmla="*/ 907877 w 2245841"/>
                <a:gd name="connsiteY5" fmla="*/ 201349 h 459796"/>
                <a:gd name="connsiteX6" fmla="*/ 866698 w 2245841"/>
                <a:gd name="connsiteY6" fmla="*/ 265121 h 459796"/>
                <a:gd name="connsiteX7" fmla="*/ 907877 w 2245841"/>
                <a:gd name="connsiteY7" fmla="*/ 328941 h 459796"/>
                <a:gd name="connsiteX8" fmla="*/ 949057 w 2245841"/>
                <a:gd name="connsiteY8" fmla="*/ 265121 h 459796"/>
                <a:gd name="connsiteX9" fmla="*/ 907877 w 2245841"/>
                <a:gd name="connsiteY9" fmla="*/ 201349 h 459796"/>
                <a:gd name="connsiteX10" fmla="*/ 2151717 w 2245841"/>
                <a:gd name="connsiteY10" fmla="*/ 198185 h 459796"/>
                <a:gd name="connsiteX11" fmla="*/ 2108263 w 2245841"/>
                <a:gd name="connsiteY11" fmla="*/ 242083 h 459796"/>
                <a:gd name="connsiteX12" fmla="*/ 2189238 w 2245841"/>
                <a:gd name="connsiteY12" fmla="*/ 242083 h 459796"/>
                <a:gd name="connsiteX13" fmla="*/ 2189287 w 2245841"/>
                <a:gd name="connsiteY13" fmla="*/ 242083 h 459796"/>
                <a:gd name="connsiteX14" fmla="*/ 2151717 w 2245841"/>
                <a:gd name="connsiteY14" fmla="*/ 198185 h 459796"/>
                <a:gd name="connsiteX15" fmla="*/ 1959019 w 2245841"/>
                <a:gd name="connsiteY15" fmla="*/ 147563 h 459796"/>
                <a:gd name="connsiteX16" fmla="*/ 2028673 w 2245841"/>
                <a:gd name="connsiteY16" fmla="*/ 238030 h 459796"/>
                <a:gd name="connsiteX17" fmla="*/ 2028673 w 2245841"/>
                <a:gd name="connsiteY17" fmla="*/ 377387 h 459796"/>
                <a:gd name="connsiteX18" fmla="*/ 1962182 w 2245841"/>
                <a:gd name="connsiteY18" fmla="*/ 377387 h 459796"/>
                <a:gd name="connsiteX19" fmla="*/ 1962182 w 2245841"/>
                <a:gd name="connsiteY19" fmla="*/ 246631 h 459796"/>
                <a:gd name="connsiteX20" fmla="*/ 1934597 w 2245841"/>
                <a:gd name="connsiteY20" fmla="*/ 204117 h 459796"/>
                <a:gd name="connsiteX21" fmla="*/ 1892973 w 2245841"/>
                <a:gd name="connsiteY21" fmla="*/ 225819 h 459796"/>
                <a:gd name="connsiteX22" fmla="*/ 1892973 w 2245841"/>
                <a:gd name="connsiteY22" fmla="*/ 377387 h 459796"/>
                <a:gd name="connsiteX23" fmla="*/ 1826482 w 2245841"/>
                <a:gd name="connsiteY23" fmla="*/ 377387 h 459796"/>
                <a:gd name="connsiteX24" fmla="*/ 1826482 w 2245841"/>
                <a:gd name="connsiteY24" fmla="*/ 152952 h 459796"/>
                <a:gd name="connsiteX25" fmla="*/ 1880713 w 2245841"/>
                <a:gd name="connsiteY25" fmla="*/ 152952 h 459796"/>
                <a:gd name="connsiteX26" fmla="*/ 1885261 w 2245841"/>
                <a:gd name="connsiteY26" fmla="*/ 181476 h 459796"/>
                <a:gd name="connsiteX27" fmla="*/ 1887090 w 2245841"/>
                <a:gd name="connsiteY27" fmla="*/ 181476 h 459796"/>
                <a:gd name="connsiteX28" fmla="*/ 1959019 w 2245841"/>
                <a:gd name="connsiteY28" fmla="*/ 147563 h 459796"/>
                <a:gd name="connsiteX29" fmla="*/ 2150382 w 2245841"/>
                <a:gd name="connsiteY29" fmla="*/ 147514 h 459796"/>
                <a:gd name="connsiteX30" fmla="*/ 2245841 w 2245841"/>
                <a:gd name="connsiteY30" fmla="*/ 255184 h 459796"/>
                <a:gd name="connsiteX31" fmla="*/ 2243122 w 2245841"/>
                <a:gd name="connsiteY31" fmla="*/ 283213 h 459796"/>
                <a:gd name="connsiteX32" fmla="*/ 2108758 w 2245841"/>
                <a:gd name="connsiteY32" fmla="*/ 283213 h 459796"/>
                <a:gd name="connsiteX33" fmla="*/ 2167140 w 2245841"/>
                <a:gd name="connsiteY33" fmla="*/ 332055 h 459796"/>
                <a:gd name="connsiteX34" fmla="*/ 2215538 w 2245841"/>
                <a:gd name="connsiteY34" fmla="*/ 317126 h 459796"/>
                <a:gd name="connsiteX35" fmla="*/ 2237734 w 2245841"/>
                <a:gd name="connsiteY35" fmla="*/ 357416 h 459796"/>
                <a:gd name="connsiteX36" fmla="*/ 2158094 w 2245841"/>
                <a:gd name="connsiteY36" fmla="*/ 382727 h 459796"/>
                <a:gd name="connsiteX37" fmla="*/ 2044541 w 2245841"/>
                <a:gd name="connsiteY37" fmla="*/ 265121 h 459796"/>
                <a:gd name="connsiteX38" fmla="*/ 2150382 w 2245841"/>
                <a:gd name="connsiteY38" fmla="*/ 147514 h 459796"/>
                <a:gd name="connsiteX39" fmla="*/ 1582223 w 2245841"/>
                <a:gd name="connsiteY39" fmla="*/ 147514 h 459796"/>
                <a:gd name="connsiteX40" fmla="*/ 1608918 w 2245841"/>
                <a:gd name="connsiteY40" fmla="*/ 152062 h 459796"/>
                <a:gd name="connsiteX41" fmla="*/ 1598042 w 2245841"/>
                <a:gd name="connsiteY41" fmla="*/ 209506 h 459796"/>
                <a:gd name="connsiteX42" fmla="*/ 1573622 w 2245841"/>
                <a:gd name="connsiteY42" fmla="*/ 205897 h 459796"/>
                <a:gd name="connsiteX43" fmla="*/ 1524285 w 2245841"/>
                <a:gd name="connsiteY43" fmla="*/ 247077 h 459796"/>
                <a:gd name="connsiteX44" fmla="*/ 1524285 w 2245841"/>
                <a:gd name="connsiteY44" fmla="*/ 377388 h 459796"/>
                <a:gd name="connsiteX45" fmla="*/ 1457795 w 2245841"/>
                <a:gd name="connsiteY45" fmla="*/ 377388 h 459796"/>
                <a:gd name="connsiteX46" fmla="*/ 1457795 w 2245841"/>
                <a:gd name="connsiteY46" fmla="*/ 152952 h 459796"/>
                <a:gd name="connsiteX47" fmla="*/ 1512075 w 2245841"/>
                <a:gd name="connsiteY47" fmla="*/ 152952 h 459796"/>
                <a:gd name="connsiteX48" fmla="*/ 1516623 w 2245841"/>
                <a:gd name="connsiteY48" fmla="*/ 192303 h 459796"/>
                <a:gd name="connsiteX49" fmla="*/ 1518452 w 2245841"/>
                <a:gd name="connsiteY49" fmla="*/ 192303 h 459796"/>
                <a:gd name="connsiteX50" fmla="*/ 1582223 w 2245841"/>
                <a:gd name="connsiteY50" fmla="*/ 147514 h 459796"/>
                <a:gd name="connsiteX51" fmla="*/ 1147589 w 2245841"/>
                <a:gd name="connsiteY51" fmla="*/ 147514 h 459796"/>
                <a:gd name="connsiteX52" fmla="*/ 1213189 w 2245841"/>
                <a:gd name="connsiteY52" fmla="*/ 173320 h 459796"/>
                <a:gd name="connsiteX53" fmla="*/ 1182886 w 2245841"/>
                <a:gd name="connsiteY53" fmla="*/ 214499 h 459796"/>
                <a:gd name="connsiteX54" fmla="*/ 1151692 w 2245841"/>
                <a:gd name="connsiteY54" fmla="*/ 201399 h 459796"/>
                <a:gd name="connsiteX55" fmla="*/ 1099192 w 2245841"/>
                <a:gd name="connsiteY55" fmla="*/ 265170 h 459796"/>
                <a:gd name="connsiteX56" fmla="*/ 1149417 w 2245841"/>
                <a:gd name="connsiteY56" fmla="*/ 328941 h 459796"/>
                <a:gd name="connsiteX57" fmla="*/ 1189658 w 2245841"/>
                <a:gd name="connsiteY57" fmla="*/ 312677 h 459796"/>
                <a:gd name="connsiteX58" fmla="*/ 1216353 w 2245841"/>
                <a:gd name="connsiteY58" fmla="*/ 354746 h 459796"/>
                <a:gd name="connsiteX59" fmla="*/ 1141706 w 2245841"/>
                <a:gd name="connsiteY59" fmla="*/ 382776 h 459796"/>
                <a:gd name="connsiteX60" fmla="*/ 1030872 w 2245841"/>
                <a:gd name="connsiteY60" fmla="*/ 265170 h 459796"/>
                <a:gd name="connsiteX61" fmla="*/ 1147589 w 2245841"/>
                <a:gd name="connsiteY61" fmla="*/ 147564 h 459796"/>
                <a:gd name="connsiteX62" fmla="*/ 907877 w 2245841"/>
                <a:gd name="connsiteY62" fmla="*/ 147514 h 459796"/>
                <a:gd name="connsiteX63" fmla="*/ 1016931 w 2245841"/>
                <a:gd name="connsiteY63" fmla="*/ 265121 h 459796"/>
                <a:gd name="connsiteX64" fmla="*/ 907877 w 2245841"/>
                <a:gd name="connsiteY64" fmla="*/ 382727 h 459796"/>
                <a:gd name="connsiteX65" fmla="*/ 798378 w 2245841"/>
                <a:gd name="connsiteY65" fmla="*/ 265121 h 459796"/>
                <a:gd name="connsiteX66" fmla="*/ 907877 w 2245841"/>
                <a:gd name="connsiteY66" fmla="*/ 147514 h 459796"/>
                <a:gd name="connsiteX67" fmla="*/ 1714660 w 2245841"/>
                <a:gd name="connsiteY67" fmla="*/ 147465 h 459796"/>
                <a:gd name="connsiteX68" fmla="*/ 1803792 w 2245841"/>
                <a:gd name="connsiteY68" fmla="*/ 248807 h 459796"/>
                <a:gd name="connsiteX69" fmla="*/ 1803792 w 2245841"/>
                <a:gd name="connsiteY69" fmla="*/ 377289 h 459796"/>
                <a:gd name="connsiteX70" fmla="*/ 1749512 w 2245841"/>
                <a:gd name="connsiteY70" fmla="*/ 377289 h 459796"/>
                <a:gd name="connsiteX71" fmla="*/ 1744519 w 2245841"/>
                <a:gd name="connsiteY71" fmla="*/ 354203 h 459796"/>
                <a:gd name="connsiteX72" fmla="*/ 1743184 w 2245841"/>
                <a:gd name="connsiteY72" fmla="*/ 354203 h 459796"/>
                <a:gd name="connsiteX73" fmla="*/ 1677583 w 2245841"/>
                <a:gd name="connsiteY73" fmla="*/ 382678 h 459796"/>
                <a:gd name="connsiteX74" fmla="*/ 1611093 w 2245841"/>
                <a:gd name="connsiteY74" fmla="*/ 314803 h 459796"/>
                <a:gd name="connsiteX75" fmla="*/ 1640958 w 2245841"/>
                <a:gd name="connsiteY75" fmla="*/ 259615 h 459796"/>
                <a:gd name="connsiteX76" fmla="*/ 1737283 w 2245841"/>
                <a:gd name="connsiteY76" fmla="*/ 232943 h 459796"/>
                <a:gd name="connsiteX77" fmla="*/ 1737301 w 2245841"/>
                <a:gd name="connsiteY77" fmla="*/ 232988 h 459796"/>
                <a:gd name="connsiteX78" fmla="*/ 1737301 w 2245841"/>
                <a:gd name="connsiteY78" fmla="*/ 232938 h 459796"/>
                <a:gd name="connsiteX79" fmla="*/ 1737283 w 2245841"/>
                <a:gd name="connsiteY79" fmla="*/ 232943 h 459796"/>
                <a:gd name="connsiteX80" fmla="*/ 1728143 w 2245841"/>
                <a:gd name="connsiteY80" fmla="*/ 209228 h 459796"/>
                <a:gd name="connsiteX81" fmla="*/ 1702005 w 2245841"/>
                <a:gd name="connsiteY81" fmla="*/ 200410 h 459796"/>
                <a:gd name="connsiteX82" fmla="*/ 1642287 w 2245841"/>
                <a:gd name="connsiteY82" fmla="*/ 220778 h 459796"/>
                <a:gd name="connsiteX83" fmla="*/ 1618756 w 2245841"/>
                <a:gd name="connsiteY83" fmla="*/ 176879 h 459796"/>
                <a:gd name="connsiteX84" fmla="*/ 1714660 w 2245841"/>
                <a:gd name="connsiteY84" fmla="*/ 147465 h 459796"/>
                <a:gd name="connsiteX85" fmla="*/ 708950 w 2245841"/>
                <a:gd name="connsiteY85" fmla="*/ 76921 h 459796"/>
                <a:gd name="connsiteX86" fmla="*/ 708999 w 2245841"/>
                <a:gd name="connsiteY86" fmla="*/ 76921 h 459796"/>
                <a:gd name="connsiteX87" fmla="*/ 796301 w 2245841"/>
                <a:gd name="connsiteY87" fmla="*/ 115382 h 459796"/>
                <a:gd name="connsiteX88" fmla="*/ 759670 w 2245841"/>
                <a:gd name="connsiteY88" fmla="*/ 156561 h 459796"/>
                <a:gd name="connsiteX89" fmla="*/ 709889 w 2245841"/>
                <a:gd name="connsiteY89" fmla="*/ 134365 h 459796"/>
                <a:gd name="connsiteX90" fmla="*/ 636577 w 2245841"/>
                <a:gd name="connsiteY90" fmla="*/ 229379 h 459796"/>
                <a:gd name="connsiteX91" fmla="*/ 708060 w 2245841"/>
                <a:gd name="connsiteY91" fmla="*/ 325284 h 459796"/>
                <a:gd name="connsiteX92" fmla="*/ 764169 w 2245841"/>
                <a:gd name="connsiteY92" fmla="*/ 299033 h 459796"/>
                <a:gd name="connsiteX93" fmla="*/ 800800 w 2245841"/>
                <a:gd name="connsiteY93" fmla="*/ 339323 h 459796"/>
                <a:gd name="connsiteX94" fmla="*/ 707170 w 2245841"/>
                <a:gd name="connsiteY94" fmla="*/ 382777 h 459796"/>
                <a:gd name="connsiteX95" fmla="*/ 568257 w 2245841"/>
                <a:gd name="connsiteY95" fmla="*/ 231654 h 459796"/>
                <a:gd name="connsiteX96" fmla="*/ 708950 w 2245841"/>
                <a:gd name="connsiteY96" fmla="*/ 76921 h 459796"/>
                <a:gd name="connsiteX97" fmla="*/ 1233112 w 2245841"/>
                <a:gd name="connsiteY97" fmla="*/ 60212 h 459796"/>
                <a:gd name="connsiteX98" fmla="*/ 1299602 w 2245841"/>
                <a:gd name="connsiteY98" fmla="*/ 60212 h 459796"/>
                <a:gd name="connsiteX99" fmla="*/ 1299602 w 2245841"/>
                <a:gd name="connsiteY99" fmla="*/ 138023 h 459796"/>
                <a:gd name="connsiteX100" fmla="*/ 1296439 w 2245841"/>
                <a:gd name="connsiteY100" fmla="*/ 178313 h 459796"/>
                <a:gd name="connsiteX101" fmla="*/ 1365648 w 2245841"/>
                <a:gd name="connsiteY101" fmla="*/ 147564 h 459796"/>
                <a:gd name="connsiteX102" fmla="*/ 1435302 w 2245841"/>
                <a:gd name="connsiteY102" fmla="*/ 238030 h 459796"/>
                <a:gd name="connsiteX103" fmla="*/ 1435302 w 2245841"/>
                <a:gd name="connsiteY103" fmla="*/ 377388 h 459796"/>
                <a:gd name="connsiteX104" fmla="*/ 1368812 w 2245841"/>
                <a:gd name="connsiteY104" fmla="*/ 377388 h 459796"/>
                <a:gd name="connsiteX105" fmla="*/ 1368812 w 2245841"/>
                <a:gd name="connsiteY105" fmla="*/ 246632 h 459796"/>
                <a:gd name="connsiteX106" fmla="*/ 1341227 w 2245841"/>
                <a:gd name="connsiteY106" fmla="*/ 204118 h 459796"/>
                <a:gd name="connsiteX107" fmla="*/ 1299602 w 2245841"/>
                <a:gd name="connsiteY107" fmla="*/ 225820 h 459796"/>
                <a:gd name="connsiteX108" fmla="*/ 1299602 w 2245841"/>
                <a:gd name="connsiteY108" fmla="*/ 377388 h 459796"/>
                <a:gd name="connsiteX109" fmla="*/ 1233112 w 2245841"/>
                <a:gd name="connsiteY109" fmla="*/ 377388 h 459796"/>
                <a:gd name="connsiteX110" fmla="*/ 258744 w 2245841"/>
                <a:gd name="connsiteY110" fmla="*/ 0 h 459796"/>
                <a:gd name="connsiteX111" fmla="*/ 463060 w 2245841"/>
                <a:gd name="connsiteY111" fmla="*/ 229874 h 459796"/>
                <a:gd name="connsiteX112" fmla="*/ 258744 w 2245841"/>
                <a:gd name="connsiteY112" fmla="*/ 459747 h 459796"/>
                <a:gd name="connsiteX113" fmla="*/ 258744 w 2245841"/>
                <a:gd name="connsiteY113" fmla="*/ 382925 h 459796"/>
                <a:gd name="connsiteX114" fmla="*/ 387029 w 2245841"/>
                <a:gd name="connsiteY114" fmla="*/ 229874 h 459796"/>
                <a:gd name="connsiteX115" fmla="*/ 258744 w 2245841"/>
                <a:gd name="connsiteY115" fmla="*/ 76823 h 459796"/>
                <a:gd name="connsiteX116" fmla="*/ 204316 w 2245841"/>
                <a:gd name="connsiteY116" fmla="*/ 0 h 459796"/>
                <a:gd name="connsiteX117" fmla="*/ 204316 w 2245841"/>
                <a:gd name="connsiteY117" fmla="*/ 76823 h 459796"/>
                <a:gd name="connsiteX118" fmla="*/ 76032 w 2245841"/>
                <a:gd name="connsiteY118" fmla="*/ 229874 h 459796"/>
                <a:gd name="connsiteX119" fmla="*/ 76032 w 2245841"/>
                <a:gd name="connsiteY119" fmla="*/ 229923 h 459796"/>
                <a:gd name="connsiteX120" fmla="*/ 204316 w 2245841"/>
                <a:gd name="connsiteY120" fmla="*/ 382974 h 459796"/>
                <a:gd name="connsiteX121" fmla="*/ 204316 w 2245841"/>
                <a:gd name="connsiteY121" fmla="*/ 459796 h 459796"/>
                <a:gd name="connsiteX122" fmla="*/ 0 w 2245841"/>
                <a:gd name="connsiteY122" fmla="*/ 229923 h 459796"/>
                <a:gd name="connsiteX123" fmla="*/ 204316 w 2245841"/>
                <a:gd name="connsiteY123" fmla="*/ 0 h 4597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</a:cxnLst>
              <a:rect l="l" t="t" r="r" b="b"/>
              <a:pathLst>
                <a:path w="2245841" h="459796">
                  <a:moveTo>
                    <a:pt x="1737301" y="272833"/>
                  </a:moveTo>
                  <a:cubicBezTo>
                    <a:pt x="1689794" y="279160"/>
                    <a:pt x="1674419" y="292755"/>
                    <a:pt x="1674419" y="309909"/>
                  </a:cubicBezTo>
                  <a:cubicBezTo>
                    <a:pt x="1674419" y="324394"/>
                    <a:pt x="1684356" y="331166"/>
                    <a:pt x="1700225" y="331166"/>
                  </a:cubicBezTo>
                  <a:lnTo>
                    <a:pt x="1700225" y="331215"/>
                  </a:lnTo>
                  <a:cubicBezTo>
                    <a:pt x="1715599" y="331215"/>
                    <a:pt x="1725585" y="323949"/>
                    <a:pt x="1737301" y="312183"/>
                  </a:cubicBezTo>
                  <a:close/>
                  <a:moveTo>
                    <a:pt x="907877" y="201349"/>
                  </a:moveTo>
                  <a:cubicBezTo>
                    <a:pt x="880737" y="201349"/>
                    <a:pt x="866698" y="226215"/>
                    <a:pt x="866698" y="265121"/>
                  </a:cubicBezTo>
                  <a:cubicBezTo>
                    <a:pt x="866698" y="304026"/>
                    <a:pt x="880292" y="328941"/>
                    <a:pt x="907877" y="328941"/>
                  </a:cubicBezTo>
                  <a:cubicBezTo>
                    <a:pt x="935017" y="328941"/>
                    <a:pt x="949057" y="304075"/>
                    <a:pt x="949057" y="265121"/>
                  </a:cubicBezTo>
                  <a:cubicBezTo>
                    <a:pt x="949057" y="226166"/>
                    <a:pt x="935017" y="201349"/>
                    <a:pt x="907877" y="201349"/>
                  </a:cubicBezTo>
                  <a:close/>
                  <a:moveTo>
                    <a:pt x="2151717" y="198185"/>
                  </a:moveTo>
                  <a:cubicBezTo>
                    <a:pt x="2130904" y="198185"/>
                    <a:pt x="2112811" y="212225"/>
                    <a:pt x="2108263" y="242083"/>
                  </a:cubicBezTo>
                  <a:lnTo>
                    <a:pt x="2189238" y="242083"/>
                  </a:lnTo>
                  <a:lnTo>
                    <a:pt x="2189287" y="242083"/>
                  </a:lnTo>
                  <a:cubicBezTo>
                    <a:pt x="2189287" y="216279"/>
                    <a:pt x="2178412" y="198185"/>
                    <a:pt x="2151717" y="198185"/>
                  </a:cubicBezTo>
                  <a:close/>
                  <a:moveTo>
                    <a:pt x="1959019" y="147563"/>
                  </a:moveTo>
                  <a:cubicBezTo>
                    <a:pt x="2007861" y="147563"/>
                    <a:pt x="2028673" y="181970"/>
                    <a:pt x="2028673" y="238030"/>
                  </a:cubicBezTo>
                  <a:lnTo>
                    <a:pt x="2028673" y="377387"/>
                  </a:lnTo>
                  <a:lnTo>
                    <a:pt x="1962182" y="377387"/>
                  </a:lnTo>
                  <a:lnTo>
                    <a:pt x="1962182" y="246631"/>
                  </a:lnTo>
                  <a:cubicBezTo>
                    <a:pt x="1962182" y="214053"/>
                    <a:pt x="1953580" y="204117"/>
                    <a:pt x="1934597" y="204117"/>
                  </a:cubicBezTo>
                  <a:cubicBezTo>
                    <a:pt x="1917839" y="204117"/>
                    <a:pt x="1907458" y="211829"/>
                    <a:pt x="1892973" y="225819"/>
                  </a:cubicBezTo>
                  <a:lnTo>
                    <a:pt x="1892973" y="377387"/>
                  </a:lnTo>
                  <a:lnTo>
                    <a:pt x="1826482" y="377387"/>
                  </a:lnTo>
                  <a:lnTo>
                    <a:pt x="1826482" y="152952"/>
                  </a:lnTo>
                  <a:lnTo>
                    <a:pt x="1880713" y="152952"/>
                  </a:lnTo>
                  <a:lnTo>
                    <a:pt x="1885261" y="181476"/>
                  </a:lnTo>
                  <a:lnTo>
                    <a:pt x="1887090" y="181476"/>
                  </a:lnTo>
                  <a:cubicBezTo>
                    <a:pt x="1906073" y="163383"/>
                    <a:pt x="1928714" y="147563"/>
                    <a:pt x="1959019" y="147563"/>
                  </a:cubicBezTo>
                  <a:close/>
                  <a:moveTo>
                    <a:pt x="2150382" y="147514"/>
                  </a:moveTo>
                  <a:cubicBezTo>
                    <a:pt x="2214203" y="147514"/>
                    <a:pt x="2245841" y="194132"/>
                    <a:pt x="2245841" y="255184"/>
                  </a:cubicBezTo>
                  <a:cubicBezTo>
                    <a:pt x="2245841" y="266949"/>
                    <a:pt x="2244506" y="277825"/>
                    <a:pt x="2243122" y="283213"/>
                  </a:cubicBezTo>
                  <a:lnTo>
                    <a:pt x="2108758" y="283213"/>
                  </a:lnTo>
                  <a:cubicBezTo>
                    <a:pt x="2114640" y="317126"/>
                    <a:pt x="2137282" y="332055"/>
                    <a:pt x="2167140" y="332055"/>
                  </a:cubicBezTo>
                  <a:cubicBezTo>
                    <a:pt x="2183899" y="332055"/>
                    <a:pt x="2199273" y="327063"/>
                    <a:pt x="2215538" y="317126"/>
                  </a:cubicBezTo>
                  <a:lnTo>
                    <a:pt x="2237734" y="357416"/>
                  </a:lnTo>
                  <a:cubicBezTo>
                    <a:pt x="2214647" y="373235"/>
                    <a:pt x="2184789" y="382727"/>
                    <a:pt x="2158094" y="382727"/>
                  </a:cubicBezTo>
                  <a:cubicBezTo>
                    <a:pt x="2093828" y="382727"/>
                    <a:pt x="2044541" y="339273"/>
                    <a:pt x="2044541" y="265121"/>
                  </a:cubicBezTo>
                  <a:cubicBezTo>
                    <a:pt x="2044541" y="190968"/>
                    <a:pt x="2096547" y="147514"/>
                    <a:pt x="2150382" y="147514"/>
                  </a:cubicBezTo>
                  <a:close/>
                  <a:moveTo>
                    <a:pt x="1582223" y="147514"/>
                  </a:moveTo>
                  <a:cubicBezTo>
                    <a:pt x="1594879" y="147514"/>
                    <a:pt x="1602590" y="149343"/>
                    <a:pt x="1608918" y="152062"/>
                  </a:cubicBezTo>
                  <a:lnTo>
                    <a:pt x="1598042" y="209506"/>
                  </a:lnTo>
                  <a:cubicBezTo>
                    <a:pt x="1589886" y="207232"/>
                    <a:pt x="1583113" y="205897"/>
                    <a:pt x="1573622" y="205897"/>
                  </a:cubicBezTo>
                  <a:cubicBezTo>
                    <a:pt x="1556863" y="205897"/>
                    <a:pt x="1536051" y="216773"/>
                    <a:pt x="1524285" y="247077"/>
                  </a:cubicBezTo>
                  <a:lnTo>
                    <a:pt x="1524285" y="377388"/>
                  </a:lnTo>
                  <a:lnTo>
                    <a:pt x="1457795" y="377388"/>
                  </a:lnTo>
                  <a:lnTo>
                    <a:pt x="1457795" y="152952"/>
                  </a:lnTo>
                  <a:lnTo>
                    <a:pt x="1512075" y="152952"/>
                  </a:lnTo>
                  <a:lnTo>
                    <a:pt x="1516623" y="192303"/>
                  </a:lnTo>
                  <a:lnTo>
                    <a:pt x="1518452" y="192303"/>
                  </a:lnTo>
                  <a:cubicBezTo>
                    <a:pt x="1534765" y="161999"/>
                    <a:pt x="1559187" y="147514"/>
                    <a:pt x="1582223" y="147514"/>
                  </a:cubicBezTo>
                  <a:close/>
                  <a:moveTo>
                    <a:pt x="1147589" y="147514"/>
                  </a:moveTo>
                  <a:cubicBezTo>
                    <a:pt x="1175174" y="147514"/>
                    <a:pt x="1198260" y="157945"/>
                    <a:pt x="1213189" y="173320"/>
                  </a:cubicBezTo>
                  <a:lnTo>
                    <a:pt x="1182886" y="214499"/>
                  </a:lnTo>
                  <a:cubicBezTo>
                    <a:pt x="1172010" y="205452"/>
                    <a:pt x="1162073" y="201399"/>
                    <a:pt x="1151692" y="201399"/>
                  </a:cubicBezTo>
                  <a:cubicBezTo>
                    <a:pt x="1119559" y="201399"/>
                    <a:pt x="1099192" y="226264"/>
                    <a:pt x="1099192" y="265170"/>
                  </a:cubicBezTo>
                  <a:cubicBezTo>
                    <a:pt x="1099192" y="304075"/>
                    <a:pt x="1120449" y="328941"/>
                    <a:pt x="1149417" y="328941"/>
                  </a:cubicBezTo>
                  <a:cubicBezTo>
                    <a:pt x="1165682" y="328941"/>
                    <a:pt x="1178832" y="321229"/>
                    <a:pt x="1189658" y="312677"/>
                  </a:cubicBezTo>
                  <a:lnTo>
                    <a:pt x="1216353" y="354746"/>
                  </a:lnTo>
                  <a:cubicBezTo>
                    <a:pt x="1194651" y="373729"/>
                    <a:pt x="1166127" y="382776"/>
                    <a:pt x="1141706" y="382776"/>
                  </a:cubicBezTo>
                  <a:cubicBezTo>
                    <a:pt x="1079269" y="382776"/>
                    <a:pt x="1030872" y="339767"/>
                    <a:pt x="1030872" y="265170"/>
                  </a:cubicBezTo>
                  <a:cubicBezTo>
                    <a:pt x="1030872" y="190572"/>
                    <a:pt x="1085597" y="147564"/>
                    <a:pt x="1147589" y="147564"/>
                  </a:cubicBezTo>
                  <a:close/>
                  <a:moveTo>
                    <a:pt x="907877" y="147514"/>
                  </a:moveTo>
                  <a:cubicBezTo>
                    <a:pt x="964431" y="147514"/>
                    <a:pt x="1016931" y="190523"/>
                    <a:pt x="1016931" y="265121"/>
                  </a:cubicBezTo>
                  <a:cubicBezTo>
                    <a:pt x="1016931" y="339718"/>
                    <a:pt x="964431" y="382727"/>
                    <a:pt x="907877" y="382727"/>
                  </a:cubicBezTo>
                  <a:cubicBezTo>
                    <a:pt x="851323" y="382727"/>
                    <a:pt x="798378" y="339718"/>
                    <a:pt x="798378" y="265121"/>
                  </a:cubicBezTo>
                  <a:cubicBezTo>
                    <a:pt x="798378" y="190523"/>
                    <a:pt x="850878" y="147514"/>
                    <a:pt x="907877" y="147514"/>
                  </a:cubicBezTo>
                  <a:close/>
                  <a:moveTo>
                    <a:pt x="1714660" y="147465"/>
                  </a:moveTo>
                  <a:cubicBezTo>
                    <a:pt x="1772103" y="147465"/>
                    <a:pt x="1803792" y="180043"/>
                    <a:pt x="1803792" y="248807"/>
                  </a:cubicBezTo>
                  <a:lnTo>
                    <a:pt x="1803792" y="377289"/>
                  </a:lnTo>
                  <a:lnTo>
                    <a:pt x="1749512" y="377289"/>
                  </a:lnTo>
                  <a:lnTo>
                    <a:pt x="1744519" y="354203"/>
                  </a:lnTo>
                  <a:lnTo>
                    <a:pt x="1743184" y="354203"/>
                  </a:lnTo>
                  <a:cubicBezTo>
                    <a:pt x="1724201" y="370961"/>
                    <a:pt x="1702894" y="382678"/>
                    <a:pt x="1677583" y="382678"/>
                  </a:cubicBezTo>
                  <a:cubicBezTo>
                    <a:pt x="1636849" y="382678"/>
                    <a:pt x="1611093" y="352819"/>
                    <a:pt x="1611093" y="314803"/>
                  </a:cubicBezTo>
                  <a:cubicBezTo>
                    <a:pt x="1611093" y="291272"/>
                    <a:pt x="1620486" y="273067"/>
                    <a:pt x="1640958" y="259615"/>
                  </a:cubicBezTo>
                  <a:lnTo>
                    <a:pt x="1737283" y="232943"/>
                  </a:lnTo>
                  <a:lnTo>
                    <a:pt x="1737301" y="232988"/>
                  </a:lnTo>
                  <a:lnTo>
                    <a:pt x="1737301" y="232938"/>
                  </a:lnTo>
                  <a:lnTo>
                    <a:pt x="1737283" y="232943"/>
                  </a:lnTo>
                  <a:lnTo>
                    <a:pt x="1728143" y="209228"/>
                  </a:lnTo>
                  <a:cubicBezTo>
                    <a:pt x="1722483" y="203574"/>
                    <a:pt x="1713993" y="200410"/>
                    <a:pt x="1702005" y="200410"/>
                  </a:cubicBezTo>
                  <a:cubicBezTo>
                    <a:pt x="1683021" y="200410"/>
                    <a:pt x="1663989" y="208122"/>
                    <a:pt x="1642287" y="220778"/>
                  </a:cubicBezTo>
                  <a:lnTo>
                    <a:pt x="1618756" y="176879"/>
                  </a:lnTo>
                  <a:cubicBezTo>
                    <a:pt x="1647230" y="159676"/>
                    <a:pt x="1679363" y="147465"/>
                    <a:pt x="1714660" y="147465"/>
                  </a:cubicBezTo>
                  <a:close/>
                  <a:moveTo>
                    <a:pt x="708950" y="76921"/>
                  </a:moveTo>
                  <a:lnTo>
                    <a:pt x="708999" y="76921"/>
                  </a:lnTo>
                  <a:cubicBezTo>
                    <a:pt x="745630" y="76921"/>
                    <a:pt x="776429" y="95015"/>
                    <a:pt x="796301" y="115382"/>
                  </a:cubicBezTo>
                  <a:lnTo>
                    <a:pt x="759670" y="156561"/>
                  </a:lnTo>
                  <a:cubicBezTo>
                    <a:pt x="744740" y="142967"/>
                    <a:pt x="730256" y="134365"/>
                    <a:pt x="709889" y="134365"/>
                  </a:cubicBezTo>
                  <a:cubicBezTo>
                    <a:pt x="668709" y="134365"/>
                    <a:pt x="636577" y="170106"/>
                    <a:pt x="636577" y="229379"/>
                  </a:cubicBezTo>
                  <a:cubicBezTo>
                    <a:pt x="636577" y="288652"/>
                    <a:pt x="664606" y="325284"/>
                    <a:pt x="708060" y="325284"/>
                  </a:cubicBezTo>
                  <a:cubicBezTo>
                    <a:pt x="732036" y="325284"/>
                    <a:pt x="749684" y="314902"/>
                    <a:pt x="764169" y="299033"/>
                  </a:cubicBezTo>
                  <a:lnTo>
                    <a:pt x="800800" y="339323"/>
                  </a:lnTo>
                  <a:cubicBezTo>
                    <a:pt x="776379" y="367847"/>
                    <a:pt x="743801" y="382777"/>
                    <a:pt x="707170" y="382777"/>
                  </a:cubicBezTo>
                  <a:cubicBezTo>
                    <a:pt x="630694" y="382777"/>
                    <a:pt x="568257" y="330721"/>
                    <a:pt x="568257" y="231654"/>
                  </a:cubicBezTo>
                  <a:cubicBezTo>
                    <a:pt x="568257" y="132586"/>
                    <a:pt x="632968" y="76921"/>
                    <a:pt x="708950" y="76921"/>
                  </a:cubicBezTo>
                  <a:close/>
                  <a:moveTo>
                    <a:pt x="1233112" y="60212"/>
                  </a:moveTo>
                  <a:lnTo>
                    <a:pt x="1299602" y="60212"/>
                  </a:lnTo>
                  <a:lnTo>
                    <a:pt x="1299602" y="138023"/>
                  </a:lnTo>
                  <a:lnTo>
                    <a:pt x="1296439" y="178313"/>
                  </a:lnTo>
                  <a:cubicBezTo>
                    <a:pt x="1313197" y="163383"/>
                    <a:pt x="1335344" y="147564"/>
                    <a:pt x="1365648" y="147564"/>
                  </a:cubicBezTo>
                  <a:cubicBezTo>
                    <a:pt x="1414490" y="147564"/>
                    <a:pt x="1435302" y="181971"/>
                    <a:pt x="1435302" y="238030"/>
                  </a:cubicBezTo>
                  <a:lnTo>
                    <a:pt x="1435302" y="377388"/>
                  </a:lnTo>
                  <a:lnTo>
                    <a:pt x="1368812" y="377388"/>
                  </a:lnTo>
                  <a:lnTo>
                    <a:pt x="1368812" y="246632"/>
                  </a:lnTo>
                  <a:cubicBezTo>
                    <a:pt x="1368812" y="214054"/>
                    <a:pt x="1360210" y="204118"/>
                    <a:pt x="1341227" y="204118"/>
                  </a:cubicBezTo>
                  <a:cubicBezTo>
                    <a:pt x="1324468" y="204118"/>
                    <a:pt x="1314087" y="211830"/>
                    <a:pt x="1299602" y="225820"/>
                  </a:cubicBezTo>
                  <a:lnTo>
                    <a:pt x="1299602" y="377388"/>
                  </a:lnTo>
                  <a:lnTo>
                    <a:pt x="1233112" y="377388"/>
                  </a:lnTo>
                  <a:close/>
                  <a:moveTo>
                    <a:pt x="258744" y="0"/>
                  </a:moveTo>
                  <a:cubicBezTo>
                    <a:pt x="373780" y="13496"/>
                    <a:pt x="463060" y="111230"/>
                    <a:pt x="463060" y="229874"/>
                  </a:cubicBezTo>
                  <a:cubicBezTo>
                    <a:pt x="463060" y="348518"/>
                    <a:pt x="373780" y="446252"/>
                    <a:pt x="258744" y="459747"/>
                  </a:cubicBezTo>
                  <a:lnTo>
                    <a:pt x="258744" y="382925"/>
                  </a:lnTo>
                  <a:cubicBezTo>
                    <a:pt x="331661" y="370072"/>
                    <a:pt x="387029" y="306449"/>
                    <a:pt x="387029" y="229874"/>
                  </a:cubicBezTo>
                  <a:cubicBezTo>
                    <a:pt x="387029" y="153299"/>
                    <a:pt x="331612" y="89725"/>
                    <a:pt x="258744" y="76823"/>
                  </a:cubicBezTo>
                  <a:close/>
                  <a:moveTo>
                    <a:pt x="204316" y="0"/>
                  </a:moveTo>
                  <a:lnTo>
                    <a:pt x="204316" y="76823"/>
                  </a:lnTo>
                  <a:cubicBezTo>
                    <a:pt x="131399" y="89676"/>
                    <a:pt x="76032" y="153298"/>
                    <a:pt x="76032" y="229874"/>
                  </a:cubicBezTo>
                  <a:lnTo>
                    <a:pt x="76032" y="229923"/>
                  </a:lnTo>
                  <a:cubicBezTo>
                    <a:pt x="76032" y="306498"/>
                    <a:pt x="131449" y="370072"/>
                    <a:pt x="204316" y="382974"/>
                  </a:cubicBezTo>
                  <a:lnTo>
                    <a:pt x="204316" y="459796"/>
                  </a:lnTo>
                  <a:cubicBezTo>
                    <a:pt x="89281" y="446301"/>
                    <a:pt x="0" y="348617"/>
                    <a:pt x="0" y="229923"/>
                  </a:cubicBezTo>
                  <a:cubicBezTo>
                    <a:pt x="0" y="111230"/>
                    <a:pt x="89281" y="13496"/>
                    <a:pt x="204316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3F93F753-8F6E-36E1-6F5D-B41DA491C437}"/>
                </a:ext>
              </a:extLst>
            </p:cNvPr>
            <p:cNvSpPr/>
            <p:nvPr/>
          </p:nvSpPr>
          <p:spPr>
            <a:xfrm>
              <a:off x="752598" y="6001863"/>
              <a:ext cx="134315" cy="462762"/>
            </a:xfrm>
            <a:custGeom>
              <a:avLst/>
              <a:gdLst>
                <a:gd name="connsiteX0" fmla="*/ 150305 w 258794"/>
                <a:gd name="connsiteY0" fmla="*/ 225933 h 891635"/>
                <a:gd name="connsiteX1" fmla="*/ 108490 w 258794"/>
                <a:gd name="connsiteY1" fmla="*/ 225933 h 891635"/>
                <a:gd name="connsiteX2" fmla="*/ 108490 w 258794"/>
                <a:gd name="connsiteY2" fmla="*/ 199739 h 891635"/>
                <a:gd name="connsiteX3" fmla="*/ 150305 w 258794"/>
                <a:gd name="connsiteY3" fmla="*/ 199739 h 891635"/>
                <a:gd name="connsiteX4" fmla="*/ 150305 w 258794"/>
                <a:gd name="connsiteY4" fmla="*/ 225933 h 891635"/>
                <a:gd name="connsiteX5" fmla="*/ 187738 w 258794"/>
                <a:gd name="connsiteY5" fmla="*/ 425672 h 891635"/>
                <a:gd name="connsiteX6" fmla="*/ 187738 w 258794"/>
                <a:gd name="connsiteY6" fmla="*/ 466058 h 891635"/>
                <a:gd name="connsiteX7" fmla="*/ 213646 w 258794"/>
                <a:gd name="connsiteY7" fmla="*/ 466058 h 891635"/>
                <a:gd name="connsiteX8" fmla="*/ 213646 w 258794"/>
                <a:gd name="connsiteY8" fmla="*/ 492252 h 891635"/>
                <a:gd name="connsiteX9" fmla="*/ 187738 w 258794"/>
                <a:gd name="connsiteY9" fmla="*/ 492252 h 891635"/>
                <a:gd name="connsiteX10" fmla="*/ 187738 w 258794"/>
                <a:gd name="connsiteY10" fmla="*/ 599218 h 891635"/>
                <a:gd name="connsiteX11" fmla="*/ 218123 w 258794"/>
                <a:gd name="connsiteY11" fmla="*/ 599218 h 891635"/>
                <a:gd name="connsiteX12" fmla="*/ 218123 w 258794"/>
                <a:gd name="connsiteY12" fmla="*/ 625412 h 891635"/>
                <a:gd name="connsiteX13" fmla="*/ 187738 w 258794"/>
                <a:gd name="connsiteY13" fmla="*/ 625412 h 891635"/>
                <a:gd name="connsiteX14" fmla="*/ 187738 w 258794"/>
                <a:gd name="connsiteY14" fmla="*/ 891635 h 891635"/>
                <a:gd name="connsiteX15" fmla="*/ 161544 w 258794"/>
                <a:gd name="connsiteY15" fmla="*/ 891635 h 891635"/>
                <a:gd name="connsiteX16" fmla="*/ 161544 w 258794"/>
                <a:gd name="connsiteY16" fmla="*/ 625412 h 891635"/>
                <a:gd name="connsiteX17" fmla="*/ 135636 w 258794"/>
                <a:gd name="connsiteY17" fmla="*/ 625412 h 891635"/>
                <a:gd name="connsiteX18" fmla="*/ 135636 w 258794"/>
                <a:gd name="connsiteY18" fmla="*/ 599218 h 891635"/>
                <a:gd name="connsiteX19" fmla="*/ 161544 w 258794"/>
                <a:gd name="connsiteY19" fmla="*/ 599218 h 891635"/>
                <a:gd name="connsiteX20" fmla="*/ 161544 w 258794"/>
                <a:gd name="connsiteY20" fmla="*/ 492252 h 891635"/>
                <a:gd name="connsiteX21" fmla="*/ 18097 w 258794"/>
                <a:gd name="connsiteY21" fmla="*/ 492252 h 891635"/>
                <a:gd name="connsiteX22" fmla="*/ 18097 w 258794"/>
                <a:gd name="connsiteY22" fmla="*/ 466058 h 891635"/>
                <a:gd name="connsiteX23" fmla="*/ 161544 w 258794"/>
                <a:gd name="connsiteY23" fmla="*/ 466058 h 891635"/>
                <a:gd name="connsiteX24" fmla="*/ 161544 w 258794"/>
                <a:gd name="connsiteY24" fmla="*/ 425672 h 891635"/>
                <a:gd name="connsiteX25" fmla="*/ 90487 w 258794"/>
                <a:gd name="connsiteY25" fmla="*/ 425672 h 891635"/>
                <a:gd name="connsiteX26" fmla="*/ 90487 w 258794"/>
                <a:gd name="connsiteY26" fmla="*/ 399479 h 891635"/>
                <a:gd name="connsiteX27" fmla="*/ 161544 w 258794"/>
                <a:gd name="connsiteY27" fmla="*/ 399479 h 891635"/>
                <a:gd name="connsiteX28" fmla="*/ 161544 w 258794"/>
                <a:gd name="connsiteY28" fmla="*/ 359093 h 891635"/>
                <a:gd name="connsiteX29" fmla="*/ 36195 w 258794"/>
                <a:gd name="connsiteY29" fmla="*/ 359093 h 891635"/>
                <a:gd name="connsiteX30" fmla="*/ 36195 w 258794"/>
                <a:gd name="connsiteY30" fmla="*/ 332899 h 891635"/>
                <a:gd name="connsiteX31" fmla="*/ 161544 w 258794"/>
                <a:gd name="connsiteY31" fmla="*/ 332899 h 891635"/>
                <a:gd name="connsiteX32" fmla="*/ 161544 w 258794"/>
                <a:gd name="connsiteY32" fmla="*/ 292513 h 891635"/>
                <a:gd name="connsiteX33" fmla="*/ 18097 w 258794"/>
                <a:gd name="connsiteY33" fmla="*/ 292513 h 891635"/>
                <a:gd name="connsiteX34" fmla="*/ 18097 w 258794"/>
                <a:gd name="connsiteY34" fmla="*/ 266319 h 891635"/>
                <a:gd name="connsiteX35" fmla="*/ 161544 w 258794"/>
                <a:gd name="connsiteY35" fmla="*/ 266319 h 891635"/>
                <a:gd name="connsiteX36" fmla="*/ 161544 w 258794"/>
                <a:gd name="connsiteY36" fmla="*/ 0 h 891635"/>
                <a:gd name="connsiteX37" fmla="*/ 187738 w 258794"/>
                <a:gd name="connsiteY37" fmla="*/ 0 h 891635"/>
                <a:gd name="connsiteX38" fmla="*/ 187738 w 258794"/>
                <a:gd name="connsiteY38" fmla="*/ 266224 h 891635"/>
                <a:gd name="connsiteX39" fmla="*/ 209074 w 258794"/>
                <a:gd name="connsiteY39" fmla="*/ 266224 h 891635"/>
                <a:gd name="connsiteX40" fmla="*/ 209074 w 258794"/>
                <a:gd name="connsiteY40" fmla="*/ 292418 h 891635"/>
                <a:gd name="connsiteX41" fmla="*/ 187738 w 258794"/>
                <a:gd name="connsiteY41" fmla="*/ 292418 h 891635"/>
                <a:gd name="connsiteX42" fmla="*/ 187738 w 258794"/>
                <a:gd name="connsiteY42" fmla="*/ 399383 h 891635"/>
                <a:gd name="connsiteX43" fmla="*/ 258794 w 258794"/>
                <a:gd name="connsiteY43" fmla="*/ 399383 h 891635"/>
                <a:gd name="connsiteX44" fmla="*/ 258794 w 258794"/>
                <a:gd name="connsiteY44" fmla="*/ 425577 h 891635"/>
                <a:gd name="connsiteX45" fmla="*/ 187738 w 258794"/>
                <a:gd name="connsiteY45" fmla="*/ 425577 h 891635"/>
                <a:gd name="connsiteX46" fmla="*/ 87535 w 258794"/>
                <a:gd name="connsiteY46" fmla="*/ 681419 h 891635"/>
                <a:gd name="connsiteX47" fmla="*/ 116110 w 258794"/>
                <a:gd name="connsiteY47" fmla="*/ 709994 h 891635"/>
                <a:gd name="connsiteX48" fmla="*/ 144685 w 258794"/>
                <a:gd name="connsiteY48" fmla="*/ 681419 h 891635"/>
                <a:gd name="connsiteX49" fmla="*/ 116110 w 258794"/>
                <a:gd name="connsiteY49" fmla="*/ 652844 h 891635"/>
                <a:gd name="connsiteX50" fmla="*/ 87535 w 258794"/>
                <a:gd name="connsiteY50" fmla="*/ 681419 h 891635"/>
                <a:gd name="connsiteX51" fmla="*/ 136779 w 258794"/>
                <a:gd name="connsiteY51" fmla="*/ 558832 h 891635"/>
                <a:gd name="connsiteX52" fmla="*/ 0 w 258794"/>
                <a:gd name="connsiteY52" fmla="*/ 558832 h 891635"/>
                <a:gd name="connsiteX53" fmla="*/ 0 w 258794"/>
                <a:gd name="connsiteY53" fmla="*/ 532638 h 891635"/>
                <a:gd name="connsiteX54" fmla="*/ 136779 w 258794"/>
                <a:gd name="connsiteY54" fmla="*/ 532638 h 891635"/>
                <a:gd name="connsiteX55" fmla="*/ 136779 w 258794"/>
                <a:gd name="connsiteY55" fmla="*/ 558832 h 891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258794" h="891635">
                  <a:moveTo>
                    <a:pt x="150305" y="225933"/>
                  </a:moveTo>
                  <a:lnTo>
                    <a:pt x="108490" y="225933"/>
                  </a:lnTo>
                  <a:lnTo>
                    <a:pt x="108490" y="199739"/>
                  </a:lnTo>
                  <a:lnTo>
                    <a:pt x="150305" y="199739"/>
                  </a:lnTo>
                  <a:lnTo>
                    <a:pt x="150305" y="225933"/>
                  </a:lnTo>
                  <a:close/>
                  <a:moveTo>
                    <a:pt x="187738" y="425672"/>
                  </a:moveTo>
                  <a:lnTo>
                    <a:pt x="187738" y="466058"/>
                  </a:lnTo>
                  <a:lnTo>
                    <a:pt x="213646" y="466058"/>
                  </a:lnTo>
                  <a:lnTo>
                    <a:pt x="213646" y="492252"/>
                  </a:lnTo>
                  <a:lnTo>
                    <a:pt x="187738" y="492252"/>
                  </a:lnTo>
                  <a:lnTo>
                    <a:pt x="187738" y="599218"/>
                  </a:lnTo>
                  <a:lnTo>
                    <a:pt x="218123" y="599218"/>
                  </a:lnTo>
                  <a:lnTo>
                    <a:pt x="218123" y="625412"/>
                  </a:lnTo>
                  <a:lnTo>
                    <a:pt x="187738" y="625412"/>
                  </a:lnTo>
                  <a:lnTo>
                    <a:pt x="187738" y="891635"/>
                  </a:lnTo>
                  <a:lnTo>
                    <a:pt x="161544" y="891635"/>
                  </a:lnTo>
                  <a:lnTo>
                    <a:pt x="161544" y="625412"/>
                  </a:lnTo>
                  <a:lnTo>
                    <a:pt x="135636" y="625412"/>
                  </a:lnTo>
                  <a:lnTo>
                    <a:pt x="135636" y="599218"/>
                  </a:lnTo>
                  <a:lnTo>
                    <a:pt x="161544" y="599218"/>
                  </a:lnTo>
                  <a:lnTo>
                    <a:pt x="161544" y="492252"/>
                  </a:lnTo>
                  <a:lnTo>
                    <a:pt x="18097" y="492252"/>
                  </a:lnTo>
                  <a:lnTo>
                    <a:pt x="18097" y="466058"/>
                  </a:lnTo>
                  <a:lnTo>
                    <a:pt x="161544" y="466058"/>
                  </a:lnTo>
                  <a:lnTo>
                    <a:pt x="161544" y="425672"/>
                  </a:lnTo>
                  <a:lnTo>
                    <a:pt x="90487" y="425672"/>
                  </a:lnTo>
                  <a:lnTo>
                    <a:pt x="90487" y="399479"/>
                  </a:lnTo>
                  <a:lnTo>
                    <a:pt x="161544" y="399479"/>
                  </a:lnTo>
                  <a:lnTo>
                    <a:pt x="161544" y="359093"/>
                  </a:lnTo>
                  <a:lnTo>
                    <a:pt x="36195" y="359093"/>
                  </a:lnTo>
                  <a:lnTo>
                    <a:pt x="36195" y="332899"/>
                  </a:lnTo>
                  <a:lnTo>
                    <a:pt x="161544" y="332899"/>
                  </a:lnTo>
                  <a:lnTo>
                    <a:pt x="161544" y="292513"/>
                  </a:lnTo>
                  <a:lnTo>
                    <a:pt x="18097" y="292513"/>
                  </a:lnTo>
                  <a:lnTo>
                    <a:pt x="18097" y="266319"/>
                  </a:lnTo>
                  <a:lnTo>
                    <a:pt x="161544" y="266319"/>
                  </a:lnTo>
                  <a:lnTo>
                    <a:pt x="161544" y="0"/>
                  </a:lnTo>
                  <a:lnTo>
                    <a:pt x="187738" y="0"/>
                  </a:lnTo>
                  <a:lnTo>
                    <a:pt x="187738" y="266224"/>
                  </a:lnTo>
                  <a:lnTo>
                    <a:pt x="209074" y="266224"/>
                  </a:lnTo>
                  <a:lnTo>
                    <a:pt x="209074" y="292418"/>
                  </a:lnTo>
                  <a:lnTo>
                    <a:pt x="187738" y="292418"/>
                  </a:lnTo>
                  <a:lnTo>
                    <a:pt x="187738" y="399383"/>
                  </a:lnTo>
                  <a:lnTo>
                    <a:pt x="258794" y="399383"/>
                  </a:lnTo>
                  <a:lnTo>
                    <a:pt x="258794" y="425577"/>
                  </a:lnTo>
                  <a:lnTo>
                    <a:pt x="187738" y="425577"/>
                  </a:lnTo>
                  <a:close/>
                  <a:moveTo>
                    <a:pt x="87535" y="681419"/>
                  </a:moveTo>
                  <a:lnTo>
                    <a:pt x="116110" y="709994"/>
                  </a:lnTo>
                  <a:lnTo>
                    <a:pt x="144685" y="681419"/>
                  </a:lnTo>
                  <a:lnTo>
                    <a:pt x="116110" y="652844"/>
                  </a:lnTo>
                  <a:lnTo>
                    <a:pt x="87535" y="681419"/>
                  </a:lnTo>
                  <a:close/>
                  <a:moveTo>
                    <a:pt x="136779" y="558832"/>
                  </a:moveTo>
                  <a:lnTo>
                    <a:pt x="0" y="558832"/>
                  </a:lnTo>
                  <a:lnTo>
                    <a:pt x="0" y="532638"/>
                  </a:lnTo>
                  <a:lnTo>
                    <a:pt x="136779" y="532638"/>
                  </a:lnTo>
                  <a:lnTo>
                    <a:pt x="136779" y="558832"/>
                  </a:lnTo>
                  <a:close/>
                </a:path>
              </a:pathLst>
            </a:custGeom>
            <a:solidFill>
              <a:schemeClr val="bg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21014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 xmlns:a16="http://schemas.microsoft.com/office/drawing/2014/main" xmlns:adec="http://schemas.microsoft.com/office/drawing/2017/decorative">
      <p:transition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1972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44DFCB-2587-330C-B49E-4F1E845C9E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2193BD-E19D-274B-DE90-82562DB8D8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34FEEC-A5CE-D77D-7CDD-4DB191903F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892835-EAFE-5D72-A382-20E53A5FBA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9A8953-E742-E5AA-DBAE-940DB3311D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5CF5A-93FA-4EC5-B087-2B9663639C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6723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End Slide with Small Imag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11A15141-75E2-C491-8191-694A3D2BDA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8401608" y="0"/>
            <a:ext cx="3790393" cy="6858000"/>
          </a:xfrm>
          <a:custGeom>
            <a:avLst/>
            <a:gdLst>
              <a:gd name="connsiteX0" fmla="*/ 2002540 w 3790393"/>
              <a:gd name="connsiteY0" fmla="*/ 1009480 h 6858000"/>
              <a:gd name="connsiteX1" fmla="*/ 2929800 w 3790393"/>
              <a:gd name="connsiteY1" fmla="*/ 1009480 h 6858000"/>
              <a:gd name="connsiteX2" fmla="*/ 2929800 w 3790393"/>
              <a:gd name="connsiteY2" fmla="*/ 1590701 h 6858000"/>
              <a:gd name="connsiteX3" fmla="*/ 2002540 w 3790393"/>
              <a:gd name="connsiteY3" fmla="*/ 1590701 h 6858000"/>
              <a:gd name="connsiteX4" fmla="*/ 3177203 w 3790393"/>
              <a:gd name="connsiteY4" fmla="*/ 0 h 6858000"/>
              <a:gd name="connsiteX5" fmla="*/ 3448385 w 3790393"/>
              <a:gd name="connsiteY5" fmla="*/ 0 h 6858000"/>
              <a:gd name="connsiteX6" fmla="*/ 3758176 w 3790393"/>
              <a:gd name="connsiteY6" fmla="*/ 0 h 6858000"/>
              <a:gd name="connsiteX7" fmla="*/ 3790393 w 3790393"/>
              <a:gd name="connsiteY7" fmla="*/ 0 h 6858000"/>
              <a:gd name="connsiteX8" fmla="*/ 3790393 w 3790393"/>
              <a:gd name="connsiteY8" fmla="*/ 6858000 h 6858000"/>
              <a:gd name="connsiteX9" fmla="*/ 3758176 w 3790393"/>
              <a:gd name="connsiteY9" fmla="*/ 6858000 h 6858000"/>
              <a:gd name="connsiteX10" fmla="*/ 3177203 w 3790393"/>
              <a:gd name="connsiteY10" fmla="*/ 6858000 h 6858000"/>
              <a:gd name="connsiteX11" fmla="*/ 3177203 w 3790393"/>
              <a:gd name="connsiteY11" fmla="*/ 6016390 h 6858000"/>
              <a:gd name="connsiteX12" fmla="*/ 1602181 w 3790393"/>
              <a:gd name="connsiteY12" fmla="*/ 6016390 h 6858000"/>
              <a:gd name="connsiteX13" fmla="*/ 1602181 w 3790393"/>
              <a:gd name="connsiteY13" fmla="*/ 5435172 h 6858000"/>
              <a:gd name="connsiteX14" fmla="*/ 3177203 w 3790393"/>
              <a:gd name="connsiteY14" fmla="*/ 5435172 h 6858000"/>
              <a:gd name="connsiteX15" fmla="*/ 3177203 w 3790393"/>
              <a:gd name="connsiteY15" fmla="*/ 4540998 h 6858000"/>
              <a:gd name="connsiteX16" fmla="*/ 400730 w 3790393"/>
              <a:gd name="connsiteY16" fmla="*/ 4540998 h 6858000"/>
              <a:gd name="connsiteX17" fmla="*/ 400730 w 3790393"/>
              <a:gd name="connsiteY17" fmla="*/ 3959777 h 6858000"/>
              <a:gd name="connsiteX18" fmla="*/ 3177203 w 3790393"/>
              <a:gd name="connsiteY18" fmla="*/ 3959777 h 6858000"/>
              <a:gd name="connsiteX19" fmla="*/ 3177203 w 3790393"/>
              <a:gd name="connsiteY19" fmla="*/ 3065848 h 6858000"/>
              <a:gd name="connsiteX20" fmla="*/ 0 w 3790393"/>
              <a:gd name="connsiteY20" fmla="*/ 3065848 h 6858000"/>
              <a:gd name="connsiteX21" fmla="*/ 0 w 3790393"/>
              <a:gd name="connsiteY21" fmla="*/ 2484875 h 6858000"/>
              <a:gd name="connsiteX22" fmla="*/ 3177203 w 3790393"/>
              <a:gd name="connsiteY22" fmla="*/ 248487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3790393" h="6858000">
                <a:moveTo>
                  <a:pt x="2002540" y="1009480"/>
                </a:moveTo>
                <a:lnTo>
                  <a:pt x="2929800" y="1009480"/>
                </a:lnTo>
                <a:lnTo>
                  <a:pt x="2929800" y="1590701"/>
                </a:lnTo>
                <a:lnTo>
                  <a:pt x="2002540" y="1590701"/>
                </a:lnTo>
                <a:close/>
                <a:moveTo>
                  <a:pt x="3177203" y="0"/>
                </a:moveTo>
                <a:lnTo>
                  <a:pt x="3448385" y="0"/>
                </a:lnTo>
                <a:lnTo>
                  <a:pt x="3758176" y="0"/>
                </a:lnTo>
                <a:lnTo>
                  <a:pt x="3790393" y="0"/>
                </a:lnTo>
                <a:lnTo>
                  <a:pt x="3790393" y="6858000"/>
                </a:lnTo>
                <a:lnTo>
                  <a:pt x="3758176" y="6858000"/>
                </a:lnTo>
                <a:lnTo>
                  <a:pt x="3177203" y="6858000"/>
                </a:lnTo>
                <a:lnTo>
                  <a:pt x="3177203" y="6016390"/>
                </a:lnTo>
                <a:lnTo>
                  <a:pt x="1602181" y="6016390"/>
                </a:lnTo>
                <a:lnTo>
                  <a:pt x="1602181" y="5435172"/>
                </a:lnTo>
                <a:lnTo>
                  <a:pt x="3177203" y="5435172"/>
                </a:lnTo>
                <a:lnTo>
                  <a:pt x="3177203" y="4540998"/>
                </a:lnTo>
                <a:lnTo>
                  <a:pt x="400730" y="4540998"/>
                </a:lnTo>
                <a:lnTo>
                  <a:pt x="400730" y="3959777"/>
                </a:lnTo>
                <a:lnTo>
                  <a:pt x="3177203" y="3959777"/>
                </a:lnTo>
                <a:lnTo>
                  <a:pt x="3177203" y="3065848"/>
                </a:lnTo>
                <a:lnTo>
                  <a:pt x="0" y="3065848"/>
                </a:lnTo>
                <a:lnTo>
                  <a:pt x="0" y="2484875"/>
                </a:lnTo>
                <a:lnTo>
                  <a:pt x="3177203" y="2484875"/>
                </a:lnTo>
                <a:close/>
              </a:path>
            </a:pathLst>
          </a:custGeom>
          <a:solidFill>
            <a:schemeClr val="bg1">
              <a:alpha val="15000"/>
            </a:schemeClr>
          </a:solidFill>
        </p:spPr>
        <p:txBody>
          <a:bodyPr wrap="square" rIns="612000" bIns="1332000" anchor="ctr">
            <a:noAutofit/>
          </a:bodyPr>
          <a:lstStyle>
            <a:lvl1pPr marL="0" indent="0" algn="r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Drag and drop image here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2775" y="2910582"/>
            <a:ext cx="7035799" cy="1218795"/>
          </a:xfrm>
        </p:spPr>
        <p:txBody>
          <a:bodyPr vert="horz" wrap="square" lIns="0" tIns="0" rIns="0" bIns="0" rtlCol="0" anchor="b" anchorCtr="0">
            <a:spAutoFit/>
          </a:bodyPr>
          <a:lstStyle>
            <a:lvl1pPr>
              <a:defRPr lang="en-GB" sz="4400" dirty="0">
                <a:solidFill>
                  <a:schemeClr val="bg1"/>
                </a:solidFill>
              </a:defRPr>
            </a:lvl1pPr>
          </a:lstStyle>
          <a:p>
            <a:pPr lvl="0">
              <a:lnSpc>
                <a:spcPct val="90000"/>
              </a:lnSpc>
            </a:pPr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2774" y="4336657"/>
            <a:ext cx="7035799" cy="398571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marL="0" indent="0">
              <a:buNone/>
              <a:defRPr lang="en-GB" sz="2800" b="0" spc="0" dirty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pPr lvl="0">
              <a:lnSpc>
                <a:spcPct val="90000"/>
              </a:lnSpc>
              <a:spcBef>
                <a:spcPct val="0"/>
              </a:spcBef>
            </a:pPr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12" name="Cochrane tagline">
            <a:extLst>
              <a:ext uri="{FF2B5EF4-FFF2-40B4-BE49-F238E27FC236}">
                <a16:creationId xmlns:a16="http://schemas.microsoft.com/office/drawing/2014/main" id="{7ED2CF0D-7FCE-02CE-CDE9-3224429A43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12775" y="5685319"/>
            <a:ext cx="1893788" cy="774571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>
              <a:lnSpc>
                <a:spcPts val="2000"/>
              </a:lnSpc>
            </a:pPr>
            <a:r>
              <a:rPr lang="en-GB" sz="1800" spc="-30" baseline="0" dirty="0">
                <a:solidFill>
                  <a:schemeClr val="bg1">
                    <a:alpha val="35000"/>
                  </a:schemeClr>
                </a:solidFill>
                <a:latin typeface="Source Sans Pro SemiBold" panose="020B0603030403020204" pitchFamily="34" charset="0"/>
              </a:rPr>
              <a:t>Trusted evidence.</a:t>
            </a:r>
            <a:br>
              <a:rPr lang="en-GB" sz="1800" spc="-30" baseline="0" dirty="0">
                <a:solidFill>
                  <a:schemeClr val="bg1">
                    <a:alpha val="35000"/>
                  </a:schemeClr>
                </a:solidFill>
                <a:latin typeface="Source Sans Pro SemiBold" panose="020B0603030403020204" pitchFamily="34" charset="0"/>
              </a:rPr>
            </a:br>
            <a:r>
              <a:rPr lang="en-GB" sz="1800" spc="-30" baseline="0" dirty="0">
                <a:solidFill>
                  <a:schemeClr val="bg1">
                    <a:alpha val="35000"/>
                  </a:schemeClr>
                </a:solidFill>
                <a:latin typeface="Source Sans Pro SemiBold" panose="020B0603030403020204" pitchFamily="34" charset="0"/>
              </a:rPr>
              <a:t>Informed decisions.</a:t>
            </a:r>
            <a:br>
              <a:rPr lang="en-GB" sz="1800" spc="-30" baseline="0" dirty="0">
                <a:solidFill>
                  <a:schemeClr val="bg1">
                    <a:alpha val="35000"/>
                  </a:schemeClr>
                </a:solidFill>
                <a:latin typeface="Source Sans Pro SemiBold" panose="020B0603030403020204" pitchFamily="34" charset="0"/>
              </a:rPr>
            </a:br>
            <a:r>
              <a:rPr lang="en-GB" sz="1800" spc="-30" baseline="0" dirty="0">
                <a:solidFill>
                  <a:schemeClr val="bg1">
                    <a:alpha val="35000"/>
                  </a:schemeClr>
                </a:solidFill>
                <a:latin typeface="Source Sans Pro SemiBold" panose="020B0603030403020204" pitchFamily="34" charset="0"/>
              </a:rPr>
              <a:t>Better health.</a:t>
            </a:r>
          </a:p>
        </p:txBody>
      </p:sp>
      <p:grpSp>
        <p:nvGrpSpPr>
          <p:cNvPr id="13" name="Cochrane logo">
            <a:extLst>
              <a:ext uri="{FF2B5EF4-FFF2-40B4-BE49-F238E27FC236}">
                <a16:creationId xmlns:a16="http://schemas.microsoft.com/office/drawing/2014/main" id="{413D7636-D0C4-C9A4-D125-154287015A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08550" y="500596"/>
            <a:ext cx="2430972" cy="500908"/>
            <a:chOff x="611659" y="6001857"/>
            <a:chExt cx="2245841" cy="462762"/>
          </a:xfrm>
          <a:solidFill>
            <a:schemeClr val="bg1"/>
          </a:solidFill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A4A85335-DF25-9EE6-F982-C3D35C0B3491}"/>
                </a:ext>
              </a:extLst>
            </p:cNvPr>
            <p:cNvSpPr/>
            <p:nvPr/>
          </p:nvSpPr>
          <p:spPr>
            <a:xfrm>
              <a:off x="611659" y="6003345"/>
              <a:ext cx="2245841" cy="459796"/>
            </a:xfrm>
            <a:custGeom>
              <a:avLst/>
              <a:gdLst>
                <a:gd name="connsiteX0" fmla="*/ 1737301 w 2245841"/>
                <a:gd name="connsiteY0" fmla="*/ 272833 h 459796"/>
                <a:gd name="connsiteX1" fmla="*/ 1674419 w 2245841"/>
                <a:gd name="connsiteY1" fmla="*/ 309909 h 459796"/>
                <a:gd name="connsiteX2" fmla="*/ 1700225 w 2245841"/>
                <a:gd name="connsiteY2" fmla="*/ 331166 h 459796"/>
                <a:gd name="connsiteX3" fmla="*/ 1700225 w 2245841"/>
                <a:gd name="connsiteY3" fmla="*/ 331215 h 459796"/>
                <a:gd name="connsiteX4" fmla="*/ 1737301 w 2245841"/>
                <a:gd name="connsiteY4" fmla="*/ 312183 h 459796"/>
                <a:gd name="connsiteX5" fmla="*/ 907877 w 2245841"/>
                <a:gd name="connsiteY5" fmla="*/ 201349 h 459796"/>
                <a:gd name="connsiteX6" fmla="*/ 866698 w 2245841"/>
                <a:gd name="connsiteY6" fmla="*/ 265121 h 459796"/>
                <a:gd name="connsiteX7" fmla="*/ 907877 w 2245841"/>
                <a:gd name="connsiteY7" fmla="*/ 328941 h 459796"/>
                <a:gd name="connsiteX8" fmla="*/ 949057 w 2245841"/>
                <a:gd name="connsiteY8" fmla="*/ 265121 h 459796"/>
                <a:gd name="connsiteX9" fmla="*/ 907877 w 2245841"/>
                <a:gd name="connsiteY9" fmla="*/ 201349 h 459796"/>
                <a:gd name="connsiteX10" fmla="*/ 2151717 w 2245841"/>
                <a:gd name="connsiteY10" fmla="*/ 198185 h 459796"/>
                <a:gd name="connsiteX11" fmla="*/ 2108263 w 2245841"/>
                <a:gd name="connsiteY11" fmla="*/ 242083 h 459796"/>
                <a:gd name="connsiteX12" fmla="*/ 2189238 w 2245841"/>
                <a:gd name="connsiteY12" fmla="*/ 242083 h 459796"/>
                <a:gd name="connsiteX13" fmla="*/ 2189287 w 2245841"/>
                <a:gd name="connsiteY13" fmla="*/ 242083 h 459796"/>
                <a:gd name="connsiteX14" fmla="*/ 2151717 w 2245841"/>
                <a:gd name="connsiteY14" fmla="*/ 198185 h 459796"/>
                <a:gd name="connsiteX15" fmla="*/ 1959019 w 2245841"/>
                <a:gd name="connsiteY15" fmla="*/ 147563 h 459796"/>
                <a:gd name="connsiteX16" fmla="*/ 2028673 w 2245841"/>
                <a:gd name="connsiteY16" fmla="*/ 238030 h 459796"/>
                <a:gd name="connsiteX17" fmla="*/ 2028673 w 2245841"/>
                <a:gd name="connsiteY17" fmla="*/ 377387 h 459796"/>
                <a:gd name="connsiteX18" fmla="*/ 1962182 w 2245841"/>
                <a:gd name="connsiteY18" fmla="*/ 377387 h 459796"/>
                <a:gd name="connsiteX19" fmla="*/ 1962182 w 2245841"/>
                <a:gd name="connsiteY19" fmla="*/ 246631 h 459796"/>
                <a:gd name="connsiteX20" fmla="*/ 1934597 w 2245841"/>
                <a:gd name="connsiteY20" fmla="*/ 204117 h 459796"/>
                <a:gd name="connsiteX21" fmla="*/ 1892973 w 2245841"/>
                <a:gd name="connsiteY21" fmla="*/ 225819 h 459796"/>
                <a:gd name="connsiteX22" fmla="*/ 1892973 w 2245841"/>
                <a:gd name="connsiteY22" fmla="*/ 377387 h 459796"/>
                <a:gd name="connsiteX23" fmla="*/ 1826482 w 2245841"/>
                <a:gd name="connsiteY23" fmla="*/ 377387 h 459796"/>
                <a:gd name="connsiteX24" fmla="*/ 1826482 w 2245841"/>
                <a:gd name="connsiteY24" fmla="*/ 152952 h 459796"/>
                <a:gd name="connsiteX25" fmla="*/ 1880713 w 2245841"/>
                <a:gd name="connsiteY25" fmla="*/ 152952 h 459796"/>
                <a:gd name="connsiteX26" fmla="*/ 1885261 w 2245841"/>
                <a:gd name="connsiteY26" fmla="*/ 181476 h 459796"/>
                <a:gd name="connsiteX27" fmla="*/ 1887090 w 2245841"/>
                <a:gd name="connsiteY27" fmla="*/ 181476 h 459796"/>
                <a:gd name="connsiteX28" fmla="*/ 1959019 w 2245841"/>
                <a:gd name="connsiteY28" fmla="*/ 147563 h 459796"/>
                <a:gd name="connsiteX29" fmla="*/ 2150382 w 2245841"/>
                <a:gd name="connsiteY29" fmla="*/ 147514 h 459796"/>
                <a:gd name="connsiteX30" fmla="*/ 2245841 w 2245841"/>
                <a:gd name="connsiteY30" fmla="*/ 255184 h 459796"/>
                <a:gd name="connsiteX31" fmla="*/ 2243122 w 2245841"/>
                <a:gd name="connsiteY31" fmla="*/ 283213 h 459796"/>
                <a:gd name="connsiteX32" fmla="*/ 2108758 w 2245841"/>
                <a:gd name="connsiteY32" fmla="*/ 283213 h 459796"/>
                <a:gd name="connsiteX33" fmla="*/ 2167140 w 2245841"/>
                <a:gd name="connsiteY33" fmla="*/ 332055 h 459796"/>
                <a:gd name="connsiteX34" fmla="*/ 2215538 w 2245841"/>
                <a:gd name="connsiteY34" fmla="*/ 317126 h 459796"/>
                <a:gd name="connsiteX35" fmla="*/ 2237734 w 2245841"/>
                <a:gd name="connsiteY35" fmla="*/ 357416 h 459796"/>
                <a:gd name="connsiteX36" fmla="*/ 2158094 w 2245841"/>
                <a:gd name="connsiteY36" fmla="*/ 382727 h 459796"/>
                <a:gd name="connsiteX37" fmla="*/ 2044541 w 2245841"/>
                <a:gd name="connsiteY37" fmla="*/ 265121 h 459796"/>
                <a:gd name="connsiteX38" fmla="*/ 2150382 w 2245841"/>
                <a:gd name="connsiteY38" fmla="*/ 147514 h 459796"/>
                <a:gd name="connsiteX39" fmla="*/ 1582223 w 2245841"/>
                <a:gd name="connsiteY39" fmla="*/ 147514 h 459796"/>
                <a:gd name="connsiteX40" fmla="*/ 1608918 w 2245841"/>
                <a:gd name="connsiteY40" fmla="*/ 152062 h 459796"/>
                <a:gd name="connsiteX41" fmla="*/ 1598042 w 2245841"/>
                <a:gd name="connsiteY41" fmla="*/ 209506 h 459796"/>
                <a:gd name="connsiteX42" fmla="*/ 1573622 w 2245841"/>
                <a:gd name="connsiteY42" fmla="*/ 205897 h 459796"/>
                <a:gd name="connsiteX43" fmla="*/ 1524285 w 2245841"/>
                <a:gd name="connsiteY43" fmla="*/ 247077 h 459796"/>
                <a:gd name="connsiteX44" fmla="*/ 1524285 w 2245841"/>
                <a:gd name="connsiteY44" fmla="*/ 377388 h 459796"/>
                <a:gd name="connsiteX45" fmla="*/ 1457795 w 2245841"/>
                <a:gd name="connsiteY45" fmla="*/ 377388 h 459796"/>
                <a:gd name="connsiteX46" fmla="*/ 1457795 w 2245841"/>
                <a:gd name="connsiteY46" fmla="*/ 152952 h 459796"/>
                <a:gd name="connsiteX47" fmla="*/ 1512075 w 2245841"/>
                <a:gd name="connsiteY47" fmla="*/ 152952 h 459796"/>
                <a:gd name="connsiteX48" fmla="*/ 1516623 w 2245841"/>
                <a:gd name="connsiteY48" fmla="*/ 192303 h 459796"/>
                <a:gd name="connsiteX49" fmla="*/ 1518452 w 2245841"/>
                <a:gd name="connsiteY49" fmla="*/ 192303 h 459796"/>
                <a:gd name="connsiteX50" fmla="*/ 1582223 w 2245841"/>
                <a:gd name="connsiteY50" fmla="*/ 147514 h 459796"/>
                <a:gd name="connsiteX51" fmla="*/ 1147589 w 2245841"/>
                <a:gd name="connsiteY51" fmla="*/ 147514 h 459796"/>
                <a:gd name="connsiteX52" fmla="*/ 1213189 w 2245841"/>
                <a:gd name="connsiteY52" fmla="*/ 173320 h 459796"/>
                <a:gd name="connsiteX53" fmla="*/ 1182886 w 2245841"/>
                <a:gd name="connsiteY53" fmla="*/ 214499 h 459796"/>
                <a:gd name="connsiteX54" fmla="*/ 1151692 w 2245841"/>
                <a:gd name="connsiteY54" fmla="*/ 201399 h 459796"/>
                <a:gd name="connsiteX55" fmla="*/ 1099192 w 2245841"/>
                <a:gd name="connsiteY55" fmla="*/ 265170 h 459796"/>
                <a:gd name="connsiteX56" fmla="*/ 1149417 w 2245841"/>
                <a:gd name="connsiteY56" fmla="*/ 328941 h 459796"/>
                <a:gd name="connsiteX57" fmla="*/ 1189658 w 2245841"/>
                <a:gd name="connsiteY57" fmla="*/ 312677 h 459796"/>
                <a:gd name="connsiteX58" fmla="*/ 1216353 w 2245841"/>
                <a:gd name="connsiteY58" fmla="*/ 354746 h 459796"/>
                <a:gd name="connsiteX59" fmla="*/ 1141706 w 2245841"/>
                <a:gd name="connsiteY59" fmla="*/ 382776 h 459796"/>
                <a:gd name="connsiteX60" fmla="*/ 1030872 w 2245841"/>
                <a:gd name="connsiteY60" fmla="*/ 265170 h 459796"/>
                <a:gd name="connsiteX61" fmla="*/ 1147589 w 2245841"/>
                <a:gd name="connsiteY61" fmla="*/ 147564 h 459796"/>
                <a:gd name="connsiteX62" fmla="*/ 907877 w 2245841"/>
                <a:gd name="connsiteY62" fmla="*/ 147514 h 459796"/>
                <a:gd name="connsiteX63" fmla="*/ 1016931 w 2245841"/>
                <a:gd name="connsiteY63" fmla="*/ 265121 h 459796"/>
                <a:gd name="connsiteX64" fmla="*/ 907877 w 2245841"/>
                <a:gd name="connsiteY64" fmla="*/ 382727 h 459796"/>
                <a:gd name="connsiteX65" fmla="*/ 798378 w 2245841"/>
                <a:gd name="connsiteY65" fmla="*/ 265121 h 459796"/>
                <a:gd name="connsiteX66" fmla="*/ 907877 w 2245841"/>
                <a:gd name="connsiteY66" fmla="*/ 147514 h 459796"/>
                <a:gd name="connsiteX67" fmla="*/ 1714660 w 2245841"/>
                <a:gd name="connsiteY67" fmla="*/ 147465 h 459796"/>
                <a:gd name="connsiteX68" fmla="*/ 1803792 w 2245841"/>
                <a:gd name="connsiteY68" fmla="*/ 248807 h 459796"/>
                <a:gd name="connsiteX69" fmla="*/ 1803792 w 2245841"/>
                <a:gd name="connsiteY69" fmla="*/ 377289 h 459796"/>
                <a:gd name="connsiteX70" fmla="*/ 1749512 w 2245841"/>
                <a:gd name="connsiteY70" fmla="*/ 377289 h 459796"/>
                <a:gd name="connsiteX71" fmla="*/ 1744519 w 2245841"/>
                <a:gd name="connsiteY71" fmla="*/ 354203 h 459796"/>
                <a:gd name="connsiteX72" fmla="*/ 1743184 w 2245841"/>
                <a:gd name="connsiteY72" fmla="*/ 354203 h 459796"/>
                <a:gd name="connsiteX73" fmla="*/ 1677583 w 2245841"/>
                <a:gd name="connsiteY73" fmla="*/ 382678 h 459796"/>
                <a:gd name="connsiteX74" fmla="*/ 1611093 w 2245841"/>
                <a:gd name="connsiteY74" fmla="*/ 314803 h 459796"/>
                <a:gd name="connsiteX75" fmla="*/ 1640958 w 2245841"/>
                <a:gd name="connsiteY75" fmla="*/ 259615 h 459796"/>
                <a:gd name="connsiteX76" fmla="*/ 1737283 w 2245841"/>
                <a:gd name="connsiteY76" fmla="*/ 232943 h 459796"/>
                <a:gd name="connsiteX77" fmla="*/ 1737301 w 2245841"/>
                <a:gd name="connsiteY77" fmla="*/ 232988 h 459796"/>
                <a:gd name="connsiteX78" fmla="*/ 1737301 w 2245841"/>
                <a:gd name="connsiteY78" fmla="*/ 232938 h 459796"/>
                <a:gd name="connsiteX79" fmla="*/ 1737283 w 2245841"/>
                <a:gd name="connsiteY79" fmla="*/ 232943 h 459796"/>
                <a:gd name="connsiteX80" fmla="*/ 1728143 w 2245841"/>
                <a:gd name="connsiteY80" fmla="*/ 209228 h 459796"/>
                <a:gd name="connsiteX81" fmla="*/ 1702005 w 2245841"/>
                <a:gd name="connsiteY81" fmla="*/ 200410 h 459796"/>
                <a:gd name="connsiteX82" fmla="*/ 1642287 w 2245841"/>
                <a:gd name="connsiteY82" fmla="*/ 220778 h 459796"/>
                <a:gd name="connsiteX83" fmla="*/ 1618756 w 2245841"/>
                <a:gd name="connsiteY83" fmla="*/ 176879 h 459796"/>
                <a:gd name="connsiteX84" fmla="*/ 1714660 w 2245841"/>
                <a:gd name="connsiteY84" fmla="*/ 147465 h 459796"/>
                <a:gd name="connsiteX85" fmla="*/ 708950 w 2245841"/>
                <a:gd name="connsiteY85" fmla="*/ 76921 h 459796"/>
                <a:gd name="connsiteX86" fmla="*/ 708999 w 2245841"/>
                <a:gd name="connsiteY86" fmla="*/ 76921 h 459796"/>
                <a:gd name="connsiteX87" fmla="*/ 796301 w 2245841"/>
                <a:gd name="connsiteY87" fmla="*/ 115382 h 459796"/>
                <a:gd name="connsiteX88" fmla="*/ 759670 w 2245841"/>
                <a:gd name="connsiteY88" fmla="*/ 156561 h 459796"/>
                <a:gd name="connsiteX89" fmla="*/ 709889 w 2245841"/>
                <a:gd name="connsiteY89" fmla="*/ 134365 h 459796"/>
                <a:gd name="connsiteX90" fmla="*/ 636577 w 2245841"/>
                <a:gd name="connsiteY90" fmla="*/ 229379 h 459796"/>
                <a:gd name="connsiteX91" fmla="*/ 708060 w 2245841"/>
                <a:gd name="connsiteY91" fmla="*/ 325284 h 459796"/>
                <a:gd name="connsiteX92" fmla="*/ 764169 w 2245841"/>
                <a:gd name="connsiteY92" fmla="*/ 299033 h 459796"/>
                <a:gd name="connsiteX93" fmla="*/ 800800 w 2245841"/>
                <a:gd name="connsiteY93" fmla="*/ 339323 h 459796"/>
                <a:gd name="connsiteX94" fmla="*/ 707170 w 2245841"/>
                <a:gd name="connsiteY94" fmla="*/ 382777 h 459796"/>
                <a:gd name="connsiteX95" fmla="*/ 568257 w 2245841"/>
                <a:gd name="connsiteY95" fmla="*/ 231654 h 459796"/>
                <a:gd name="connsiteX96" fmla="*/ 708950 w 2245841"/>
                <a:gd name="connsiteY96" fmla="*/ 76921 h 459796"/>
                <a:gd name="connsiteX97" fmla="*/ 1233112 w 2245841"/>
                <a:gd name="connsiteY97" fmla="*/ 60212 h 459796"/>
                <a:gd name="connsiteX98" fmla="*/ 1299602 w 2245841"/>
                <a:gd name="connsiteY98" fmla="*/ 60212 h 459796"/>
                <a:gd name="connsiteX99" fmla="*/ 1299602 w 2245841"/>
                <a:gd name="connsiteY99" fmla="*/ 138023 h 459796"/>
                <a:gd name="connsiteX100" fmla="*/ 1296439 w 2245841"/>
                <a:gd name="connsiteY100" fmla="*/ 178313 h 459796"/>
                <a:gd name="connsiteX101" fmla="*/ 1365648 w 2245841"/>
                <a:gd name="connsiteY101" fmla="*/ 147564 h 459796"/>
                <a:gd name="connsiteX102" fmla="*/ 1435302 w 2245841"/>
                <a:gd name="connsiteY102" fmla="*/ 238030 h 459796"/>
                <a:gd name="connsiteX103" fmla="*/ 1435302 w 2245841"/>
                <a:gd name="connsiteY103" fmla="*/ 377388 h 459796"/>
                <a:gd name="connsiteX104" fmla="*/ 1368812 w 2245841"/>
                <a:gd name="connsiteY104" fmla="*/ 377388 h 459796"/>
                <a:gd name="connsiteX105" fmla="*/ 1368812 w 2245841"/>
                <a:gd name="connsiteY105" fmla="*/ 246632 h 459796"/>
                <a:gd name="connsiteX106" fmla="*/ 1341227 w 2245841"/>
                <a:gd name="connsiteY106" fmla="*/ 204118 h 459796"/>
                <a:gd name="connsiteX107" fmla="*/ 1299602 w 2245841"/>
                <a:gd name="connsiteY107" fmla="*/ 225820 h 459796"/>
                <a:gd name="connsiteX108" fmla="*/ 1299602 w 2245841"/>
                <a:gd name="connsiteY108" fmla="*/ 377388 h 459796"/>
                <a:gd name="connsiteX109" fmla="*/ 1233112 w 2245841"/>
                <a:gd name="connsiteY109" fmla="*/ 377388 h 459796"/>
                <a:gd name="connsiteX110" fmla="*/ 258744 w 2245841"/>
                <a:gd name="connsiteY110" fmla="*/ 0 h 459796"/>
                <a:gd name="connsiteX111" fmla="*/ 463060 w 2245841"/>
                <a:gd name="connsiteY111" fmla="*/ 229874 h 459796"/>
                <a:gd name="connsiteX112" fmla="*/ 258744 w 2245841"/>
                <a:gd name="connsiteY112" fmla="*/ 459747 h 459796"/>
                <a:gd name="connsiteX113" fmla="*/ 258744 w 2245841"/>
                <a:gd name="connsiteY113" fmla="*/ 382925 h 459796"/>
                <a:gd name="connsiteX114" fmla="*/ 387029 w 2245841"/>
                <a:gd name="connsiteY114" fmla="*/ 229874 h 459796"/>
                <a:gd name="connsiteX115" fmla="*/ 258744 w 2245841"/>
                <a:gd name="connsiteY115" fmla="*/ 76823 h 459796"/>
                <a:gd name="connsiteX116" fmla="*/ 204316 w 2245841"/>
                <a:gd name="connsiteY116" fmla="*/ 0 h 459796"/>
                <a:gd name="connsiteX117" fmla="*/ 204316 w 2245841"/>
                <a:gd name="connsiteY117" fmla="*/ 76823 h 459796"/>
                <a:gd name="connsiteX118" fmla="*/ 76032 w 2245841"/>
                <a:gd name="connsiteY118" fmla="*/ 229874 h 459796"/>
                <a:gd name="connsiteX119" fmla="*/ 76032 w 2245841"/>
                <a:gd name="connsiteY119" fmla="*/ 229923 h 459796"/>
                <a:gd name="connsiteX120" fmla="*/ 204316 w 2245841"/>
                <a:gd name="connsiteY120" fmla="*/ 382974 h 459796"/>
                <a:gd name="connsiteX121" fmla="*/ 204316 w 2245841"/>
                <a:gd name="connsiteY121" fmla="*/ 459796 h 459796"/>
                <a:gd name="connsiteX122" fmla="*/ 0 w 2245841"/>
                <a:gd name="connsiteY122" fmla="*/ 229923 h 459796"/>
                <a:gd name="connsiteX123" fmla="*/ 204316 w 2245841"/>
                <a:gd name="connsiteY123" fmla="*/ 0 h 4597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</a:cxnLst>
              <a:rect l="l" t="t" r="r" b="b"/>
              <a:pathLst>
                <a:path w="2245841" h="459796">
                  <a:moveTo>
                    <a:pt x="1737301" y="272833"/>
                  </a:moveTo>
                  <a:cubicBezTo>
                    <a:pt x="1689794" y="279160"/>
                    <a:pt x="1674419" y="292755"/>
                    <a:pt x="1674419" y="309909"/>
                  </a:cubicBezTo>
                  <a:cubicBezTo>
                    <a:pt x="1674419" y="324394"/>
                    <a:pt x="1684356" y="331166"/>
                    <a:pt x="1700225" y="331166"/>
                  </a:cubicBezTo>
                  <a:lnTo>
                    <a:pt x="1700225" y="331215"/>
                  </a:lnTo>
                  <a:cubicBezTo>
                    <a:pt x="1715599" y="331215"/>
                    <a:pt x="1725585" y="323949"/>
                    <a:pt x="1737301" y="312183"/>
                  </a:cubicBezTo>
                  <a:close/>
                  <a:moveTo>
                    <a:pt x="907877" y="201349"/>
                  </a:moveTo>
                  <a:cubicBezTo>
                    <a:pt x="880737" y="201349"/>
                    <a:pt x="866698" y="226215"/>
                    <a:pt x="866698" y="265121"/>
                  </a:cubicBezTo>
                  <a:cubicBezTo>
                    <a:pt x="866698" y="304026"/>
                    <a:pt x="880292" y="328941"/>
                    <a:pt x="907877" y="328941"/>
                  </a:cubicBezTo>
                  <a:cubicBezTo>
                    <a:pt x="935017" y="328941"/>
                    <a:pt x="949057" y="304075"/>
                    <a:pt x="949057" y="265121"/>
                  </a:cubicBezTo>
                  <a:cubicBezTo>
                    <a:pt x="949057" y="226166"/>
                    <a:pt x="935017" y="201349"/>
                    <a:pt x="907877" y="201349"/>
                  </a:cubicBezTo>
                  <a:close/>
                  <a:moveTo>
                    <a:pt x="2151717" y="198185"/>
                  </a:moveTo>
                  <a:cubicBezTo>
                    <a:pt x="2130904" y="198185"/>
                    <a:pt x="2112811" y="212225"/>
                    <a:pt x="2108263" y="242083"/>
                  </a:cubicBezTo>
                  <a:lnTo>
                    <a:pt x="2189238" y="242083"/>
                  </a:lnTo>
                  <a:lnTo>
                    <a:pt x="2189287" y="242083"/>
                  </a:lnTo>
                  <a:cubicBezTo>
                    <a:pt x="2189287" y="216279"/>
                    <a:pt x="2178412" y="198185"/>
                    <a:pt x="2151717" y="198185"/>
                  </a:cubicBezTo>
                  <a:close/>
                  <a:moveTo>
                    <a:pt x="1959019" y="147563"/>
                  </a:moveTo>
                  <a:cubicBezTo>
                    <a:pt x="2007861" y="147563"/>
                    <a:pt x="2028673" y="181970"/>
                    <a:pt x="2028673" y="238030"/>
                  </a:cubicBezTo>
                  <a:lnTo>
                    <a:pt x="2028673" y="377387"/>
                  </a:lnTo>
                  <a:lnTo>
                    <a:pt x="1962182" y="377387"/>
                  </a:lnTo>
                  <a:lnTo>
                    <a:pt x="1962182" y="246631"/>
                  </a:lnTo>
                  <a:cubicBezTo>
                    <a:pt x="1962182" y="214053"/>
                    <a:pt x="1953580" y="204117"/>
                    <a:pt x="1934597" y="204117"/>
                  </a:cubicBezTo>
                  <a:cubicBezTo>
                    <a:pt x="1917839" y="204117"/>
                    <a:pt x="1907458" y="211829"/>
                    <a:pt x="1892973" y="225819"/>
                  </a:cubicBezTo>
                  <a:lnTo>
                    <a:pt x="1892973" y="377387"/>
                  </a:lnTo>
                  <a:lnTo>
                    <a:pt x="1826482" y="377387"/>
                  </a:lnTo>
                  <a:lnTo>
                    <a:pt x="1826482" y="152952"/>
                  </a:lnTo>
                  <a:lnTo>
                    <a:pt x="1880713" y="152952"/>
                  </a:lnTo>
                  <a:lnTo>
                    <a:pt x="1885261" y="181476"/>
                  </a:lnTo>
                  <a:lnTo>
                    <a:pt x="1887090" y="181476"/>
                  </a:lnTo>
                  <a:cubicBezTo>
                    <a:pt x="1906073" y="163383"/>
                    <a:pt x="1928714" y="147563"/>
                    <a:pt x="1959019" y="147563"/>
                  </a:cubicBezTo>
                  <a:close/>
                  <a:moveTo>
                    <a:pt x="2150382" y="147514"/>
                  </a:moveTo>
                  <a:cubicBezTo>
                    <a:pt x="2214203" y="147514"/>
                    <a:pt x="2245841" y="194132"/>
                    <a:pt x="2245841" y="255184"/>
                  </a:cubicBezTo>
                  <a:cubicBezTo>
                    <a:pt x="2245841" y="266949"/>
                    <a:pt x="2244506" y="277825"/>
                    <a:pt x="2243122" y="283213"/>
                  </a:cubicBezTo>
                  <a:lnTo>
                    <a:pt x="2108758" y="283213"/>
                  </a:lnTo>
                  <a:cubicBezTo>
                    <a:pt x="2114640" y="317126"/>
                    <a:pt x="2137282" y="332055"/>
                    <a:pt x="2167140" y="332055"/>
                  </a:cubicBezTo>
                  <a:cubicBezTo>
                    <a:pt x="2183899" y="332055"/>
                    <a:pt x="2199273" y="327063"/>
                    <a:pt x="2215538" y="317126"/>
                  </a:cubicBezTo>
                  <a:lnTo>
                    <a:pt x="2237734" y="357416"/>
                  </a:lnTo>
                  <a:cubicBezTo>
                    <a:pt x="2214647" y="373235"/>
                    <a:pt x="2184789" y="382727"/>
                    <a:pt x="2158094" y="382727"/>
                  </a:cubicBezTo>
                  <a:cubicBezTo>
                    <a:pt x="2093828" y="382727"/>
                    <a:pt x="2044541" y="339273"/>
                    <a:pt x="2044541" y="265121"/>
                  </a:cubicBezTo>
                  <a:cubicBezTo>
                    <a:pt x="2044541" y="190968"/>
                    <a:pt x="2096547" y="147514"/>
                    <a:pt x="2150382" y="147514"/>
                  </a:cubicBezTo>
                  <a:close/>
                  <a:moveTo>
                    <a:pt x="1582223" y="147514"/>
                  </a:moveTo>
                  <a:cubicBezTo>
                    <a:pt x="1594879" y="147514"/>
                    <a:pt x="1602590" y="149343"/>
                    <a:pt x="1608918" y="152062"/>
                  </a:cubicBezTo>
                  <a:lnTo>
                    <a:pt x="1598042" y="209506"/>
                  </a:lnTo>
                  <a:cubicBezTo>
                    <a:pt x="1589886" y="207232"/>
                    <a:pt x="1583113" y="205897"/>
                    <a:pt x="1573622" y="205897"/>
                  </a:cubicBezTo>
                  <a:cubicBezTo>
                    <a:pt x="1556863" y="205897"/>
                    <a:pt x="1536051" y="216773"/>
                    <a:pt x="1524285" y="247077"/>
                  </a:cubicBezTo>
                  <a:lnTo>
                    <a:pt x="1524285" y="377388"/>
                  </a:lnTo>
                  <a:lnTo>
                    <a:pt x="1457795" y="377388"/>
                  </a:lnTo>
                  <a:lnTo>
                    <a:pt x="1457795" y="152952"/>
                  </a:lnTo>
                  <a:lnTo>
                    <a:pt x="1512075" y="152952"/>
                  </a:lnTo>
                  <a:lnTo>
                    <a:pt x="1516623" y="192303"/>
                  </a:lnTo>
                  <a:lnTo>
                    <a:pt x="1518452" y="192303"/>
                  </a:lnTo>
                  <a:cubicBezTo>
                    <a:pt x="1534765" y="161999"/>
                    <a:pt x="1559187" y="147514"/>
                    <a:pt x="1582223" y="147514"/>
                  </a:cubicBezTo>
                  <a:close/>
                  <a:moveTo>
                    <a:pt x="1147589" y="147514"/>
                  </a:moveTo>
                  <a:cubicBezTo>
                    <a:pt x="1175174" y="147514"/>
                    <a:pt x="1198260" y="157945"/>
                    <a:pt x="1213189" y="173320"/>
                  </a:cubicBezTo>
                  <a:lnTo>
                    <a:pt x="1182886" y="214499"/>
                  </a:lnTo>
                  <a:cubicBezTo>
                    <a:pt x="1172010" y="205452"/>
                    <a:pt x="1162073" y="201399"/>
                    <a:pt x="1151692" y="201399"/>
                  </a:cubicBezTo>
                  <a:cubicBezTo>
                    <a:pt x="1119559" y="201399"/>
                    <a:pt x="1099192" y="226264"/>
                    <a:pt x="1099192" y="265170"/>
                  </a:cubicBezTo>
                  <a:cubicBezTo>
                    <a:pt x="1099192" y="304075"/>
                    <a:pt x="1120449" y="328941"/>
                    <a:pt x="1149417" y="328941"/>
                  </a:cubicBezTo>
                  <a:cubicBezTo>
                    <a:pt x="1165682" y="328941"/>
                    <a:pt x="1178832" y="321229"/>
                    <a:pt x="1189658" y="312677"/>
                  </a:cubicBezTo>
                  <a:lnTo>
                    <a:pt x="1216353" y="354746"/>
                  </a:lnTo>
                  <a:cubicBezTo>
                    <a:pt x="1194651" y="373729"/>
                    <a:pt x="1166127" y="382776"/>
                    <a:pt x="1141706" y="382776"/>
                  </a:cubicBezTo>
                  <a:cubicBezTo>
                    <a:pt x="1079269" y="382776"/>
                    <a:pt x="1030872" y="339767"/>
                    <a:pt x="1030872" y="265170"/>
                  </a:cubicBezTo>
                  <a:cubicBezTo>
                    <a:pt x="1030872" y="190572"/>
                    <a:pt x="1085597" y="147564"/>
                    <a:pt x="1147589" y="147564"/>
                  </a:cubicBezTo>
                  <a:close/>
                  <a:moveTo>
                    <a:pt x="907877" y="147514"/>
                  </a:moveTo>
                  <a:cubicBezTo>
                    <a:pt x="964431" y="147514"/>
                    <a:pt x="1016931" y="190523"/>
                    <a:pt x="1016931" y="265121"/>
                  </a:cubicBezTo>
                  <a:cubicBezTo>
                    <a:pt x="1016931" y="339718"/>
                    <a:pt x="964431" y="382727"/>
                    <a:pt x="907877" y="382727"/>
                  </a:cubicBezTo>
                  <a:cubicBezTo>
                    <a:pt x="851323" y="382727"/>
                    <a:pt x="798378" y="339718"/>
                    <a:pt x="798378" y="265121"/>
                  </a:cubicBezTo>
                  <a:cubicBezTo>
                    <a:pt x="798378" y="190523"/>
                    <a:pt x="850878" y="147514"/>
                    <a:pt x="907877" y="147514"/>
                  </a:cubicBezTo>
                  <a:close/>
                  <a:moveTo>
                    <a:pt x="1714660" y="147465"/>
                  </a:moveTo>
                  <a:cubicBezTo>
                    <a:pt x="1772103" y="147465"/>
                    <a:pt x="1803792" y="180043"/>
                    <a:pt x="1803792" y="248807"/>
                  </a:cubicBezTo>
                  <a:lnTo>
                    <a:pt x="1803792" y="377289"/>
                  </a:lnTo>
                  <a:lnTo>
                    <a:pt x="1749512" y="377289"/>
                  </a:lnTo>
                  <a:lnTo>
                    <a:pt x="1744519" y="354203"/>
                  </a:lnTo>
                  <a:lnTo>
                    <a:pt x="1743184" y="354203"/>
                  </a:lnTo>
                  <a:cubicBezTo>
                    <a:pt x="1724201" y="370961"/>
                    <a:pt x="1702894" y="382678"/>
                    <a:pt x="1677583" y="382678"/>
                  </a:cubicBezTo>
                  <a:cubicBezTo>
                    <a:pt x="1636849" y="382678"/>
                    <a:pt x="1611093" y="352819"/>
                    <a:pt x="1611093" y="314803"/>
                  </a:cubicBezTo>
                  <a:cubicBezTo>
                    <a:pt x="1611093" y="291272"/>
                    <a:pt x="1620486" y="273067"/>
                    <a:pt x="1640958" y="259615"/>
                  </a:cubicBezTo>
                  <a:lnTo>
                    <a:pt x="1737283" y="232943"/>
                  </a:lnTo>
                  <a:lnTo>
                    <a:pt x="1737301" y="232988"/>
                  </a:lnTo>
                  <a:lnTo>
                    <a:pt x="1737301" y="232938"/>
                  </a:lnTo>
                  <a:lnTo>
                    <a:pt x="1737283" y="232943"/>
                  </a:lnTo>
                  <a:lnTo>
                    <a:pt x="1728143" y="209228"/>
                  </a:lnTo>
                  <a:cubicBezTo>
                    <a:pt x="1722483" y="203574"/>
                    <a:pt x="1713993" y="200410"/>
                    <a:pt x="1702005" y="200410"/>
                  </a:cubicBezTo>
                  <a:cubicBezTo>
                    <a:pt x="1683021" y="200410"/>
                    <a:pt x="1663989" y="208122"/>
                    <a:pt x="1642287" y="220778"/>
                  </a:cubicBezTo>
                  <a:lnTo>
                    <a:pt x="1618756" y="176879"/>
                  </a:lnTo>
                  <a:cubicBezTo>
                    <a:pt x="1647230" y="159676"/>
                    <a:pt x="1679363" y="147465"/>
                    <a:pt x="1714660" y="147465"/>
                  </a:cubicBezTo>
                  <a:close/>
                  <a:moveTo>
                    <a:pt x="708950" y="76921"/>
                  </a:moveTo>
                  <a:lnTo>
                    <a:pt x="708999" y="76921"/>
                  </a:lnTo>
                  <a:cubicBezTo>
                    <a:pt x="745630" y="76921"/>
                    <a:pt x="776429" y="95015"/>
                    <a:pt x="796301" y="115382"/>
                  </a:cubicBezTo>
                  <a:lnTo>
                    <a:pt x="759670" y="156561"/>
                  </a:lnTo>
                  <a:cubicBezTo>
                    <a:pt x="744740" y="142967"/>
                    <a:pt x="730256" y="134365"/>
                    <a:pt x="709889" y="134365"/>
                  </a:cubicBezTo>
                  <a:cubicBezTo>
                    <a:pt x="668709" y="134365"/>
                    <a:pt x="636577" y="170106"/>
                    <a:pt x="636577" y="229379"/>
                  </a:cubicBezTo>
                  <a:cubicBezTo>
                    <a:pt x="636577" y="288652"/>
                    <a:pt x="664606" y="325284"/>
                    <a:pt x="708060" y="325284"/>
                  </a:cubicBezTo>
                  <a:cubicBezTo>
                    <a:pt x="732036" y="325284"/>
                    <a:pt x="749684" y="314902"/>
                    <a:pt x="764169" y="299033"/>
                  </a:cubicBezTo>
                  <a:lnTo>
                    <a:pt x="800800" y="339323"/>
                  </a:lnTo>
                  <a:cubicBezTo>
                    <a:pt x="776379" y="367847"/>
                    <a:pt x="743801" y="382777"/>
                    <a:pt x="707170" y="382777"/>
                  </a:cubicBezTo>
                  <a:cubicBezTo>
                    <a:pt x="630694" y="382777"/>
                    <a:pt x="568257" y="330721"/>
                    <a:pt x="568257" y="231654"/>
                  </a:cubicBezTo>
                  <a:cubicBezTo>
                    <a:pt x="568257" y="132586"/>
                    <a:pt x="632968" y="76921"/>
                    <a:pt x="708950" y="76921"/>
                  </a:cubicBezTo>
                  <a:close/>
                  <a:moveTo>
                    <a:pt x="1233112" y="60212"/>
                  </a:moveTo>
                  <a:lnTo>
                    <a:pt x="1299602" y="60212"/>
                  </a:lnTo>
                  <a:lnTo>
                    <a:pt x="1299602" y="138023"/>
                  </a:lnTo>
                  <a:lnTo>
                    <a:pt x="1296439" y="178313"/>
                  </a:lnTo>
                  <a:cubicBezTo>
                    <a:pt x="1313197" y="163383"/>
                    <a:pt x="1335344" y="147564"/>
                    <a:pt x="1365648" y="147564"/>
                  </a:cubicBezTo>
                  <a:cubicBezTo>
                    <a:pt x="1414490" y="147564"/>
                    <a:pt x="1435302" y="181971"/>
                    <a:pt x="1435302" y="238030"/>
                  </a:cubicBezTo>
                  <a:lnTo>
                    <a:pt x="1435302" y="377388"/>
                  </a:lnTo>
                  <a:lnTo>
                    <a:pt x="1368812" y="377388"/>
                  </a:lnTo>
                  <a:lnTo>
                    <a:pt x="1368812" y="246632"/>
                  </a:lnTo>
                  <a:cubicBezTo>
                    <a:pt x="1368812" y="214054"/>
                    <a:pt x="1360210" y="204118"/>
                    <a:pt x="1341227" y="204118"/>
                  </a:cubicBezTo>
                  <a:cubicBezTo>
                    <a:pt x="1324468" y="204118"/>
                    <a:pt x="1314087" y="211830"/>
                    <a:pt x="1299602" y="225820"/>
                  </a:cubicBezTo>
                  <a:lnTo>
                    <a:pt x="1299602" y="377388"/>
                  </a:lnTo>
                  <a:lnTo>
                    <a:pt x="1233112" y="377388"/>
                  </a:lnTo>
                  <a:close/>
                  <a:moveTo>
                    <a:pt x="258744" y="0"/>
                  </a:moveTo>
                  <a:cubicBezTo>
                    <a:pt x="373780" y="13496"/>
                    <a:pt x="463060" y="111230"/>
                    <a:pt x="463060" y="229874"/>
                  </a:cubicBezTo>
                  <a:cubicBezTo>
                    <a:pt x="463060" y="348518"/>
                    <a:pt x="373780" y="446252"/>
                    <a:pt x="258744" y="459747"/>
                  </a:cubicBezTo>
                  <a:lnTo>
                    <a:pt x="258744" y="382925"/>
                  </a:lnTo>
                  <a:cubicBezTo>
                    <a:pt x="331661" y="370072"/>
                    <a:pt x="387029" y="306449"/>
                    <a:pt x="387029" y="229874"/>
                  </a:cubicBezTo>
                  <a:cubicBezTo>
                    <a:pt x="387029" y="153299"/>
                    <a:pt x="331612" y="89725"/>
                    <a:pt x="258744" y="76823"/>
                  </a:cubicBezTo>
                  <a:close/>
                  <a:moveTo>
                    <a:pt x="204316" y="0"/>
                  </a:moveTo>
                  <a:lnTo>
                    <a:pt x="204316" y="76823"/>
                  </a:lnTo>
                  <a:cubicBezTo>
                    <a:pt x="131399" y="89676"/>
                    <a:pt x="76032" y="153298"/>
                    <a:pt x="76032" y="229874"/>
                  </a:cubicBezTo>
                  <a:lnTo>
                    <a:pt x="76032" y="229923"/>
                  </a:lnTo>
                  <a:cubicBezTo>
                    <a:pt x="76032" y="306498"/>
                    <a:pt x="131449" y="370072"/>
                    <a:pt x="204316" y="382974"/>
                  </a:cubicBezTo>
                  <a:lnTo>
                    <a:pt x="204316" y="459796"/>
                  </a:lnTo>
                  <a:cubicBezTo>
                    <a:pt x="89281" y="446301"/>
                    <a:pt x="0" y="348617"/>
                    <a:pt x="0" y="229923"/>
                  </a:cubicBezTo>
                  <a:cubicBezTo>
                    <a:pt x="0" y="111230"/>
                    <a:pt x="89281" y="13496"/>
                    <a:pt x="204316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3F93F753-8F6E-36E1-6F5D-B41DA491C437}"/>
                </a:ext>
              </a:extLst>
            </p:cNvPr>
            <p:cNvSpPr/>
            <p:nvPr/>
          </p:nvSpPr>
          <p:spPr>
            <a:xfrm>
              <a:off x="752598" y="6001863"/>
              <a:ext cx="134315" cy="462762"/>
            </a:xfrm>
            <a:custGeom>
              <a:avLst/>
              <a:gdLst>
                <a:gd name="connsiteX0" fmla="*/ 150305 w 258794"/>
                <a:gd name="connsiteY0" fmla="*/ 225933 h 891635"/>
                <a:gd name="connsiteX1" fmla="*/ 108490 w 258794"/>
                <a:gd name="connsiteY1" fmla="*/ 225933 h 891635"/>
                <a:gd name="connsiteX2" fmla="*/ 108490 w 258794"/>
                <a:gd name="connsiteY2" fmla="*/ 199739 h 891635"/>
                <a:gd name="connsiteX3" fmla="*/ 150305 w 258794"/>
                <a:gd name="connsiteY3" fmla="*/ 199739 h 891635"/>
                <a:gd name="connsiteX4" fmla="*/ 150305 w 258794"/>
                <a:gd name="connsiteY4" fmla="*/ 225933 h 891635"/>
                <a:gd name="connsiteX5" fmla="*/ 187738 w 258794"/>
                <a:gd name="connsiteY5" fmla="*/ 425672 h 891635"/>
                <a:gd name="connsiteX6" fmla="*/ 187738 w 258794"/>
                <a:gd name="connsiteY6" fmla="*/ 466058 h 891635"/>
                <a:gd name="connsiteX7" fmla="*/ 213646 w 258794"/>
                <a:gd name="connsiteY7" fmla="*/ 466058 h 891635"/>
                <a:gd name="connsiteX8" fmla="*/ 213646 w 258794"/>
                <a:gd name="connsiteY8" fmla="*/ 492252 h 891635"/>
                <a:gd name="connsiteX9" fmla="*/ 187738 w 258794"/>
                <a:gd name="connsiteY9" fmla="*/ 492252 h 891635"/>
                <a:gd name="connsiteX10" fmla="*/ 187738 w 258794"/>
                <a:gd name="connsiteY10" fmla="*/ 599218 h 891635"/>
                <a:gd name="connsiteX11" fmla="*/ 218123 w 258794"/>
                <a:gd name="connsiteY11" fmla="*/ 599218 h 891635"/>
                <a:gd name="connsiteX12" fmla="*/ 218123 w 258794"/>
                <a:gd name="connsiteY12" fmla="*/ 625412 h 891635"/>
                <a:gd name="connsiteX13" fmla="*/ 187738 w 258794"/>
                <a:gd name="connsiteY13" fmla="*/ 625412 h 891635"/>
                <a:gd name="connsiteX14" fmla="*/ 187738 w 258794"/>
                <a:gd name="connsiteY14" fmla="*/ 891635 h 891635"/>
                <a:gd name="connsiteX15" fmla="*/ 161544 w 258794"/>
                <a:gd name="connsiteY15" fmla="*/ 891635 h 891635"/>
                <a:gd name="connsiteX16" fmla="*/ 161544 w 258794"/>
                <a:gd name="connsiteY16" fmla="*/ 625412 h 891635"/>
                <a:gd name="connsiteX17" fmla="*/ 135636 w 258794"/>
                <a:gd name="connsiteY17" fmla="*/ 625412 h 891635"/>
                <a:gd name="connsiteX18" fmla="*/ 135636 w 258794"/>
                <a:gd name="connsiteY18" fmla="*/ 599218 h 891635"/>
                <a:gd name="connsiteX19" fmla="*/ 161544 w 258794"/>
                <a:gd name="connsiteY19" fmla="*/ 599218 h 891635"/>
                <a:gd name="connsiteX20" fmla="*/ 161544 w 258794"/>
                <a:gd name="connsiteY20" fmla="*/ 492252 h 891635"/>
                <a:gd name="connsiteX21" fmla="*/ 18097 w 258794"/>
                <a:gd name="connsiteY21" fmla="*/ 492252 h 891635"/>
                <a:gd name="connsiteX22" fmla="*/ 18097 w 258794"/>
                <a:gd name="connsiteY22" fmla="*/ 466058 h 891635"/>
                <a:gd name="connsiteX23" fmla="*/ 161544 w 258794"/>
                <a:gd name="connsiteY23" fmla="*/ 466058 h 891635"/>
                <a:gd name="connsiteX24" fmla="*/ 161544 w 258794"/>
                <a:gd name="connsiteY24" fmla="*/ 425672 h 891635"/>
                <a:gd name="connsiteX25" fmla="*/ 90487 w 258794"/>
                <a:gd name="connsiteY25" fmla="*/ 425672 h 891635"/>
                <a:gd name="connsiteX26" fmla="*/ 90487 w 258794"/>
                <a:gd name="connsiteY26" fmla="*/ 399479 h 891635"/>
                <a:gd name="connsiteX27" fmla="*/ 161544 w 258794"/>
                <a:gd name="connsiteY27" fmla="*/ 399479 h 891635"/>
                <a:gd name="connsiteX28" fmla="*/ 161544 w 258794"/>
                <a:gd name="connsiteY28" fmla="*/ 359093 h 891635"/>
                <a:gd name="connsiteX29" fmla="*/ 36195 w 258794"/>
                <a:gd name="connsiteY29" fmla="*/ 359093 h 891635"/>
                <a:gd name="connsiteX30" fmla="*/ 36195 w 258794"/>
                <a:gd name="connsiteY30" fmla="*/ 332899 h 891635"/>
                <a:gd name="connsiteX31" fmla="*/ 161544 w 258794"/>
                <a:gd name="connsiteY31" fmla="*/ 332899 h 891635"/>
                <a:gd name="connsiteX32" fmla="*/ 161544 w 258794"/>
                <a:gd name="connsiteY32" fmla="*/ 292513 h 891635"/>
                <a:gd name="connsiteX33" fmla="*/ 18097 w 258794"/>
                <a:gd name="connsiteY33" fmla="*/ 292513 h 891635"/>
                <a:gd name="connsiteX34" fmla="*/ 18097 w 258794"/>
                <a:gd name="connsiteY34" fmla="*/ 266319 h 891635"/>
                <a:gd name="connsiteX35" fmla="*/ 161544 w 258794"/>
                <a:gd name="connsiteY35" fmla="*/ 266319 h 891635"/>
                <a:gd name="connsiteX36" fmla="*/ 161544 w 258794"/>
                <a:gd name="connsiteY36" fmla="*/ 0 h 891635"/>
                <a:gd name="connsiteX37" fmla="*/ 187738 w 258794"/>
                <a:gd name="connsiteY37" fmla="*/ 0 h 891635"/>
                <a:gd name="connsiteX38" fmla="*/ 187738 w 258794"/>
                <a:gd name="connsiteY38" fmla="*/ 266224 h 891635"/>
                <a:gd name="connsiteX39" fmla="*/ 209074 w 258794"/>
                <a:gd name="connsiteY39" fmla="*/ 266224 h 891635"/>
                <a:gd name="connsiteX40" fmla="*/ 209074 w 258794"/>
                <a:gd name="connsiteY40" fmla="*/ 292418 h 891635"/>
                <a:gd name="connsiteX41" fmla="*/ 187738 w 258794"/>
                <a:gd name="connsiteY41" fmla="*/ 292418 h 891635"/>
                <a:gd name="connsiteX42" fmla="*/ 187738 w 258794"/>
                <a:gd name="connsiteY42" fmla="*/ 399383 h 891635"/>
                <a:gd name="connsiteX43" fmla="*/ 258794 w 258794"/>
                <a:gd name="connsiteY43" fmla="*/ 399383 h 891635"/>
                <a:gd name="connsiteX44" fmla="*/ 258794 w 258794"/>
                <a:gd name="connsiteY44" fmla="*/ 425577 h 891635"/>
                <a:gd name="connsiteX45" fmla="*/ 187738 w 258794"/>
                <a:gd name="connsiteY45" fmla="*/ 425577 h 891635"/>
                <a:gd name="connsiteX46" fmla="*/ 87535 w 258794"/>
                <a:gd name="connsiteY46" fmla="*/ 681419 h 891635"/>
                <a:gd name="connsiteX47" fmla="*/ 116110 w 258794"/>
                <a:gd name="connsiteY47" fmla="*/ 709994 h 891635"/>
                <a:gd name="connsiteX48" fmla="*/ 144685 w 258794"/>
                <a:gd name="connsiteY48" fmla="*/ 681419 h 891635"/>
                <a:gd name="connsiteX49" fmla="*/ 116110 w 258794"/>
                <a:gd name="connsiteY49" fmla="*/ 652844 h 891635"/>
                <a:gd name="connsiteX50" fmla="*/ 87535 w 258794"/>
                <a:gd name="connsiteY50" fmla="*/ 681419 h 891635"/>
                <a:gd name="connsiteX51" fmla="*/ 136779 w 258794"/>
                <a:gd name="connsiteY51" fmla="*/ 558832 h 891635"/>
                <a:gd name="connsiteX52" fmla="*/ 0 w 258794"/>
                <a:gd name="connsiteY52" fmla="*/ 558832 h 891635"/>
                <a:gd name="connsiteX53" fmla="*/ 0 w 258794"/>
                <a:gd name="connsiteY53" fmla="*/ 532638 h 891635"/>
                <a:gd name="connsiteX54" fmla="*/ 136779 w 258794"/>
                <a:gd name="connsiteY54" fmla="*/ 532638 h 891635"/>
                <a:gd name="connsiteX55" fmla="*/ 136779 w 258794"/>
                <a:gd name="connsiteY55" fmla="*/ 558832 h 891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258794" h="891635">
                  <a:moveTo>
                    <a:pt x="150305" y="225933"/>
                  </a:moveTo>
                  <a:lnTo>
                    <a:pt x="108490" y="225933"/>
                  </a:lnTo>
                  <a:lnTo>
                    <a:pt x="108490" y="199739"/>
                  </a:lnTo>
                  <a:lnTo>
                    <a:pt x="150305" y="199739"/>
                  </a:lnTo>
                  <a:lnTo>
                    <a:pt x="150305" y="225933"/>
                  </a:lnTo>
                  <a:close/>
                  <a:moveTo>
                    <a:pt x="187738" y="425672"/>
                  </a:moveTo>
                  <a:lnTo>
                    <a:pt x="187738" y="466058"/>
                  </a:lnTo>
                  <a:lnTo>
                    <a:pt x="213646" y="466058"/>
                  </a:lnTo>
                  <a:lnTo>
                    <a:pt x="213646" y="492252"/>
                  </a:lnTo>
                  <a:lnTo>
                    <a:pt x="187738" y="492252"/>
                  </a:lnTo>
                  <a:lnTo>
                    <a:pt x="187738" y="599218"/>
                  </a:lnTo>
                  <a:lnTo>
                    <a:pt x="218123" y="599218"/>
                  </a:lnTo>
                  <a:lnTo>
                    <a:pt x="218123" y="625412"/>
                  </a:lnTo>
                  <a:lnTo>
                    <a:pt x="187738" y="625412"/>
                  </a:lnTo>
                  <a:lnTo>
                    <a:pt x="187738" y="891635"/>
                  </a:lnTo>
                  <a:lnTo>
                    <a:pt x="161544" y="891635"/>
                  </a:lnTo>
                  <a:lnTo>
                    <a:pt x="161544" y="625412"/>
                  </a:lnTo>
                  <a:lnTo>
                    <a:pt x="135636" y="625412"/>
                  </a:lnTo>
                  <a:lnTo>
                    <a:pt x="135636" y="599218"/>
                  </a:lnTo>
                  <a:lnTo>
                    <a:pt x="161544" y="599218"/>
                  </a:lnTo>
                  <a:lnTo>
                    <a:pt x="161544" y="492252"/>
                  </a:lnTo>
                  <a:lnTo>
                    <a:pt x="18097" y="492252"/>
                  </a:lnTo>
                  <a:lnTo>
                    <a:pt x="18097" y="466058"/>
                  </a:lnTo>
                  <a:lnTo>
                    <a:pt x="161544" y="466058"/>
                  </a:lnTo>
                  <a:lnTo>
                    <a:pt x="161544" y="425672"/>
                  </a:lnTo>
                  <a:lnTo>
                    <a:pt x="90487" y="425672"/>
                  </a:lnTo>
                  <a:lnTo>
                    <a:pt x="90487" y="399479"/>
                  </a:lnTo>
                  <a:lnTo>
                    <a:pt x="161544" y="399479"/>
                  </a:lnTo>
                  <a:lnTo>
                    <a:pt x="161544" y="359093"/>
                  </a:lnTo>
                  <a:lnTo>
                    <a:pt x="36195" y="359093"/>
                  </a:lnTo>
                  <a:lnTo>
                    <a:pt x="36195" y="332899"/>
                  </a:lnTo>
                  <a:lnTo>
                    <a:pt x="161544" y="332899"/>
                  </a:lnTo>
                  <a:lnTo>
                    <a:pt x="161544" y="292513"/>
                  </a:lnTo>
                  <a:lnTo>
                    <a:pt x="18097" y="292513"/>
                  </a:lnTo>
                  <a:lnTo>
                    <a:pt x="18097" y="266319"/>
                  </a:lnTo>
                  <a:lnTo>
                    <a:pt x="161544" y="266319"/>
                  </a:lnTo>
                  <a:lnTo>
                    <a:pt x="161544" y="0"/>
                  </a:lnTo>
                  <a:lnTo>
                    <a:pt x="187738" y="0"/>
                  </a:lnTo>
                  <a:lnTo>
                    <a:pt x="187738" y="266224"/>
                  </a:lnTo>
                  <a:lnTo>
                    <a:pt x="209074" y="266224"/>
                  </a:lnTo>
                  <a:lnTo>
                    <a:pt x="209074" y="292418"/>
                  </a:lnTo>
                  <a:lnTo>
                    <a:pt x="187738" y="292418"/>
                  </a:lnTo>
                  <a:lnTo>
                    <a:pt x="187738" y="399383"/>
                  </a:lnTo>
                  <a:lnTo>
                    <a:pt x="258794" y="399383"/>
                  </a:lnTo>
                  <a:lnTo>
                    <a:pt x="258794" y="425577"/>
                  </a:lnTo>
                  <a:lnTo>
                    <a:pt x="187738" y="425577"/>
                  </a:lnTo>
                  <a:close/>
                  <a:moveTo>
                    <a:pt x="87535" y="681419"/>
                  </a:moveTo>
                  <a:lnTo>
                    <a:pt x="116110" y="709994"/>
                  </a:lnTo>
                  <a:lnTo>
                    <a:pt x="144685" y="681419"/>
                  </a:lnTo>
                  <a:lnTo>
                    <a:pt x="116110" y="652844"/>
                  </a:lnTo>
                  <a:lnTo>
                    <a:pt x="87535" y="681419"/>
                  </a:lnTo>
                  <a:close/>
                  <a:moveTo>
                    <a:pt x="136779" y="558832"/>
                  </a:moveTo>
                  <a:lnTo>
                    <a:pt x="0" y="558832"/>
                  </a:lnTo>
                  <a:lnTo>
                    <a:pt x="0" y="532638"/>
                  </a:lnTo>
                  <a:lnTo>
                    <a:pt x="136779" y="532638"/>
                  </a:lnTo>
                  <a:lnTo>
                    <a:pt x="136779" y="55883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038687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 xmlns:a16="http://schemas.microsoft.com/office/drawing/2014/main" xmlns:adec="http://schemas.microsoft.com/office/drawing/2017/decorative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ntents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Cochrane logo">
            <a:extLst>
              <a:ext uri="{FF2B5EF4-FFF2-40B4-BE49-F238E27FC236}">
                <a16:creationId xmlns:a16="http://schemas.microsoft.com/office/drawing/2014/main" id="{D6463618-9953-6003-2DD2-1DDD3C1F2C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08550" y="5972481"/>
            <a:ext cx="2430972" cy="500908"/>
            <a:chOff x="611659" y="6001857"/>
            <a:chExt cx="2245841" cy="462762"/>
          </a:xfrm>
          <a:solidFill>
            <a:schemeClr val="bg1"/>
          </a:solidFill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105AE2D6-6726-22AA-A894-2C476B391073}"/>
                </a:ext>
              </a:extLst>
            </p:cNvPr>
            <p:cNvSpPr/>
            <p:nvPr/>
          </p:nvSpPr>
          <p:spPr>
            <a:xfrm>
              <a:off x="611659" y="6003345"/>
              <a:ext cx="2245841" cy="459796"/>
            </a:xfrm>
            <a:custGeom>
              <a:avLst/>
              <a:gdLst>
                <a:gd name="connsiteX0" fmla="*/ 1737301 w 2245841"/>
                <a:gd name="connsiteY0" fmla="*/ 272833 h 459796"/>
                <a:gd name="connsiteX1" fmla="*/ 1674419 w 2245841"/>
                <a:gd name="connsiteY1" fmla="*/ 309909 h 459796"/>
                <a:gd name="connsiteX2" fmla="*/ 1700225 w 2245841"/>
                <a:gd name="connsiteY2" fmla="*/ 331166 h 459796"/>
                <a:gd name="connsiteX3" fmla="*/ 1700225 w 2245841"/>
                <a:gd name="connsiteY3" fmla="*/ 331215 h 459796"/>
                <a:gd name="connsiteX4" fmla="*/ 1737301 w 2245841"/>
                <a:gd name="connsiteY4" fmla="*/ 312183 h 459796"/>
                <a:gd name="connsiteX5" fmla="*/ 907877 w 2245841"/>
                <a:gd name="connsiteY5" fmla="*/ 201349 h 459796"/>
                <a:gd name="connsiteX6" fmla="*/ 866698 w 2245841"/>
                <a:gd name="connsiteY6" fmla="*/ 265121 h 459796"/>
                <a:gd name="connsiteX7" fmla="*/ 907877 w 2245841"/>
                <a:gd name="connsiteY7" fmla="*/ 328941 h 459796"/>
                <a:gd name="connsiteX8" fmla="*/ 949057 w 2245841"/>
                <a:gd name="connsiteY8" fmla="*/ 265121 h 459796"/>
                <a:gd name="connsiteX9" fmla="*/ 907877 w 2245841"/>
                <a:gd name="connsiteY9" fmla="*/ 201349 h 459796"/>
                <a:gd name="connsiteX10" fmla="*/ 2151717 w 2245841"/>
                <a:gd name="connsiteY10" fmla="*/ 198185 h 459796"/>
                <a:gd name="connsiteX11" fmla="*/ 2108263 w 2245841"/>
                <a:gd name="connsiteY11" fmla="*/ 242083 h 459796"/>
                <a:gd name="connsiteX12" fmla="*/ 2189238 w 2245841"/>
                <a:gd name="connsiteY12" fmla="*/ 242083 h 459796"/>
                <a:gd name="connsiteX13" fmla="*/ 2189287 w 2245841"/>
                <a:gd name="connsiteY13" fmla="*/ 242083 h 459796"/>
                <a:gd name="connsiteX14" fmla="*/ 2151717 w 2245841"/>
                <a:gd name="connsiteY14" fmla="*/ 198185 h 459796"/>
                <a:gd name="connsiteX15" fmla="*/ 1959019 w 2245841"/>
                <a:gd name="connsiteY15" fmla="*/ 147563 h 459796"/>
                <a:gd name="connsiteX16" fmla="*/ 2028673 w 2245841"/>
                <a:gd name="connsiteY16" fmla="*/ 238030 h 459796"/>
                <a:gd name="connsiteX17" fmla="*/ 2028673 w 2245841"/>
                <a:gd name="connsiteY17" fmla="*/ 377387 h 459796"/>
                <a:gd name="connsiteX18" fmla="*/ 1962182 w 2245841"/>
                <a:gd name="connsiteY18" fmla="*/ 377387 h 459796"/>
                <a:gd name="connsiteX19" fmla="*/ 1962182 w 2245841"/>
                <a:gd name="connsiteY19" fmla="*/ 246631 h 459796"/>
                <a:gd name="connsiteX20" fmla="*/ 1934597 w 2245841"/>
                <a:gd name="connsiteY20" fmla="*/ 204117 h 459796"/>
                <a:gd name="connsiteX21" fmla="*/ 1892973 w 2245841"/>
                <a:gd name="connsiteY21" fmla="*/ 225819 h 459796"/>
                <a:gd name="connsiteX22" fmla="*/ 1892973 w 2245841"/>
                <a:gd name="connsiteY22" fmla="*/ 377387 h 459796"/>
                <a:gd name="connsiteX23" fmla="*/ 1826482 w 2245841"/>
                <a:gd name="connsiteY23" fmla="*/ 377387 h 459796"/>
                <a:gd name="connsiteX24" fmla="*/ 1826482 w 2245841"/>
                <a:gd name="connsiteY24" fmla="*/ 152952 h 459796"/>
                <a:gd name="connsiteX25" fmla="*/ 1880713 w 2245841"/>
                <a:gd name="connsiteY25" fmla="*/ 152952 h 459796"/>
                <a:gd name="connsiteX26" fmla="*/ 1885261 w 2245841"/>
                <a:gd name="connsiteY26" fmla="*/ 181476 h 459796"/>
                <a:gd name="connsiteX27" fmla="*/ 1887090 w 2245841"/>
                <a:gd name="connsiteY27" fmla="*/ 181476 h 459796"/>
                <a:gd name="connsiteX28" fmla="*/ 1959019 w 2245841"/>
                <a:gd name="connsiteY28" fmla="*/ 147563 h 459796"/>
                <a:gd name="connsiteX29" fmla="*/ 2150382 w 2245841"/>
                <a:gd name="connsiteY29" fmla="*/ 147514 h 459796"/>
                <a:gd name="connsiteX30" fmla="*/ 2245841 w 2245841"/>
                <a:gd name="connsiteY30" fmla="*/ 255184 h 459796"/>
                <a:gd name="connsiteX31" fmla="*/ 2243122 w 2245841"/>
                <a:gd name="connsiteY31" fmla="*/ 283213 h 459796"/>
                <a:gd name="connsiteX32" fmla="*/ 2108758 w 2245841"/>
                <a:gd name="connsiteY32" fmla="*/ 283213 h 459796"/>
                <a:gd name="connsiteX33" fmla="*/ 2167140 w 2245841"/>
                <a:gd name="connsiteY33" fmla="*/ 332055 h 459796"/>
                <a:gd name="connsiteX34" fmla="*/ 2215538 w 2245841"/>
                <a:gd name="connsiteY34" fmla="*/ 317126 h 459796"/>
                <a:gd name="connsiteX35" fmla="*/ 2237734 w 2245841"/>
                <a:gd name="connsiteY35" fmla="*/ 357416 h 459796"/>
                <a:gd name="connsiteX36" fmla="*/ 2158094 w 2245841"/>
                <a:gd name="connsiteY36" fmla="*/ 382727 h 459796"/>
                <a:gd name="connsiteX37" fmla="*/ 2044541 w 2245841"/>
                <a:gd name="connsiteY37" fmla="*/ 265121 h 459796"/>
                <a:gd name="connsiteX38" fmla="*/ 2150382 w 2245841"/>
                <a:gd name="connsiteY38" fmla="*/ 147514 h 459796"/>
                <a:gd name="connsiteX39" fmla="*/ 1582223 w 2245841"/>
                <a:gd name="connsiteY39" fmla="*/ 147514 h 459796"/>
                <a:gd name="connsiteX40" fmla="*/ 1608918 w 2245841"/>
                <a:gd name="connsiteY40" fmla="*/ 152062 h 459796"/>
                <a:gd name="connsiteX41" fmla="*/ 1598042 w 2245841"/>
                <a:gd name="connsiteY41" fmla="*/ 209506 h 459796"/>
                <a:gd name="connsiteX42" fmla="*/ 1573622 w 2245841"/>
                <a:gd name="connsiteY42" fmla="*/ 205897 h 459796"/>
                <a:gd name="connsiteX43" fmla="*/ 1524285 w 2245841"/>
                <a:gd name="connsiteY43" fmla="*/ 247077 h 459796"/>
                <a:gd name="connsiteX44" fmla="*/ 1524285 w 2245841"/>
                <a:gd name="connsiteY44" fmla="*/ 377388 h 459796"/>
                <a:gd name="connsiteX45" fmla="*/ 1457795 w 2245841"/>
                <a:gd name="connsiteY45" fmla="*/ 377388 h 459796"/>
                <a:gd name="connsiteX46" fmla="*/ 1457795 w 2245841"/>
                <a:gd name="connsiteY46" fmla="*/ 152952 h 459796"/>
                <a:gd name="connsiteX47" fmla="*/ 1512075 w 2245841"/>
                <a:gd name="connsiteY47" fmla="*/ 152952 h 459796"/>
                <a:gd name="connsiteX48" fmla="*/ 1516623 w 2245841"/>
                <a:gd name="connsiteY48" fmla="*/ 192303 h 459796"/>
                <a:gd name="connsiteX49" fmla="*/ 1518452 w 2245841"/>
                <a:gd name="connsiteY49" fmla="*/ 192303 h 459796"/>
                <a:gd name="connsiteX50" fmla="*/ 1582223 w 2245841"/>
                <a:gd name="connsiteY50" fmla="*/ 147514 h 459796"/>
                <a:gd name="connsiteX51" fmla="*/ 1147589 w 2245841"/>
                <a:gd name="connsiteY51" fmla="*/ 147514 h 459796"/>
                <a:gd name="connsiteX52" fmla="*/ 1213189 w 2245841"/>
                <a:gd name="connsiteY52" fmla="*/ 173320 h 459796"/>
                <a:gd name="connsiteX53" fmla="*/ 1182886 w 2245841"/>
                <a:gd name="connsiteY53" fmla="*/ 214499 h 459796"/>
                <a:gd name="connsiteX54" fmla="*/ 1151692 w 2245841"/>
                <a:gd name="connsiteY54" fmla="*/ 201399 h 459796"/>
                <a:gd name="connsiteX55" fmla="*/ 1099192 w 2245841"/>
                <a:gd name="connsiteY55" fmla="*/ 265170 h 459796"/>
                <a:gd name="connsiteX56" fmla="*/ 1149417 w 2245841"/>
                <a:gd name="connsiteY56" fmla="*/ 328941 h 459796"/>
                <a:gd name="connsiteX57" fmla="*/ 1189658 w 2245841"/>
                <a:gd name="connsiteY57" fmla="*/ 312677 h 459796"/>
                <a:gd name="connsiteX58" fmla="*/ 1216353 w 2245841"/>
                <a:gd name="connsiteY58" fmla="*/ 354746 h 459796"/>
                <a:gd name="connsiteX59" fmla="*/ 1141706 w 2245841"/>
                <a:gd name="connsiteY59" fmla="*/ 382776 h 459796"/>
                <a:gd name="connsiteX60" fmla="*/ 1030872 w 2245841"/>
                <a:gd name="connsiteY60" fmla="*/ 265170 h 459796"/>
                <a:gd name="connsiteX61" fmla="*/ 1147589 w 2245841"/>
                <a:gd name="connsiteY61" fmla="*/ 147564 h 459796"/>
                <a:gd name="connsiteX62" fmla="*/ 907877 w 2245841"/>
                <a:gd name="connsiteY62" fmla="*/ 147514 h 459796"/>
                <a:gd name="connsiteX63" fmla="*/ 1016931 w 2245841"/>
                <a:gd name="connsiteY63" fmla="*/ 265121 h 459796"/>
                <a:gd name="connsiteX64" fmla="*/ 907877 w 2245841"/>
                <a:gd name="connsiteY64" fmla="*/ 382727 h 459796"/>
                <a:gd name="connsiteX65" fmla="*/ 798378 w 2245841"/>
                <a:gd name="connsiteY65" fmla="*/ 265121 h 459796"/>
                <a:gd name="connsiteX66" fmla="*/ 907877 w 2245841"/>
                <a:gd name="connsiteY66" fmla="*/ 147514 h 459796"/>
                <a:gd name="connsiteX67" fmla="*/ 1714660 w 2245841"/>
                <a:gd name="connsiteY67" fmla="*/ 147465 h 459796"/>
                <a:gd name="connsiteX68" fmla="*/ 1803792 w 2245841"/>
                <a:gd name="connsiteY68" fmla="*/ 248807 h 459796"/>
                <a:gd name="connsiteX69" fmla="*/ 1803792 w 2245841"/>
                <a:gd name="connsiteY69" fmla="*/ 377289 h 459796"/>
                <a:gd name="connsiteX70" fmla="*/ 1749512 w 2245841"/>
                <a:gd name="connsiteY70" fmla="*/ 377289 h 459796"/>
                <a:gd name="connsiteX71" fmla="*/ 1744519 w 2245841"/>
                <a:gd name="connsiteY71" fmla="*/ 354203 h 459796"/>
                <a:gd name="connsiteX72" fmla="*/ 1743184 w 2245841"/>
                <a:gd name="connsiteY72" fmla="*/ 354203 h 459796"/>
                <a:gd name="connsiteX73" fmla="*/ 1677583 w 2245841"/>
                <a:gd name="connsiteY73" fmla="*/ 382678 h 459796"/>
                <a:gd name="connsiteX74" fmla="*/ 1611093 w 2245841"/>
                <a:gd name="connsiteY74" fmla="*/ 314803 h 459796"/>
                <a:gd name="connsiteX75" fmla="*/ 1640958 w 2245841"/>
                <a:gd name="connsiteY75" fmla="*/ 259615 h 459796"/>
                <a:gd name="connsiteX76" fmla="*/ 1737283 w 2245841"/>
                <a:gd name="connsiteY76" fmla="*/ 232943 h 459796"/>
                <a:gd name="connsiteX77" fmla="*/ 1737301 w 2245841"/>
                <a:gd name="connsiteY77" fmla="*/ 232988 h 459796"/>
                <a:gd name="connsiteX78" fmla="*/ 1737301 w 2245841"/>
                <a:gd name="connsiteY78" fmla="*/ 232938 h 459796"/>
                <a:gd name="connsiteX79" fmla="*/ 1737283 w 2245841"/>
                <a:gd name="connsiteY79" fmla="*/ 232943 h 459796"/>
                <a:gd name="connsiteX80" fmla="*/ 1728143 w 2245841"/>
                <a:gd name="connsiteY80" fmla="*/ 209228 h 459796"/>
                <a:gd name="connsiteX81" fmla="*/ 1702005 w 2245841"/>
                <a:gd name="connsiteY81" fmla="*/ 200410 h 459796"/>
                <a:gd name="connsiteX82" fmla="*/ 1642287 w 2245841"/>
                <a:gd name="connsiteY82" fmla="*/ 220778 h 459796"/>
                <a:gd name="connsiteX83" fmla="*/ 1618756 w 2245841"/>
                <a:gd name="connsiteY83" fmla="*/ 176879 h 459796"/>
                <a:gd name="connsiteX84" fmla="*/ 1714660 w 2245841"/>
                <a:gd name="connsiteY84" fmla="*/ 147465 h 459796"/>
                <a:gd name="connsiteX85" fmla="*/ 708950 w 2245841"/>
                <a:gd name="connsiteY85" fmla="*/ 76921 h 459796"/>
                <a:gd name="connsiteX86" fmla="*/ 708999 w 2245841"/>
                <a:gd name="connsiteY86" fmla="*/ 76921 h 459796"/>
                <a:gd name="connsiteX87" fmla="*/ 796301 w 2245841"/>
                <a:gd name="connsiteY87" fmla="*/ 115382 h 459796"/>
                <a:gd name="connsiteX88" fmla="*/ 759670 w 2245841"/>
                <a:gd name="connsiteY88" fmla="*/ 156561 h 459796"/>
                <a:gd name="connsiteX89" fmla="*/ 709889 w 2245841"/>
                <a:gd name="connsiteY89" fmla="*/ 134365 h 459796"/>
                <a:gd name="connsiteX90" fmla="*/ 636577 w 2245841"/>
                <a:gd name="connsiteY90" fmla="*/ 229379 h 459796"/>
                <a:gd name="connsiteX91" fmla="*/ 708060 w 2245841"/>
                <a:gd name="connsiteY91" fmla="*/ 325284 h 459796"/>
                <a:gd name="connsiteX92" fmla="*/ 764169 w 2245841"/>
                <a:gd name="connsiteY92" fmla="*/ 299033 h 459796"/>
                <a:gd name="connsiteX93" fmla="*/ 800800 w 2245841"/>
                <a:gd name="connsiteY93" fmla="*/ 339323 h 459796"/>
                <a:gd name="connsiteX94" fmla="*/ 707170 w 2245841"/>
                <a:gd name="connsiteY94" fmla="*/ 382777 h 459796"/>
                <a:gd name="connsiteX95" fmla="*/ 568257 w 2245841"/>
                <a:gd name="connsiteY95" fmla="*/ 231654 h 459796"/>
                <a:gd name="connsiteX96" fmla="*/ 708950 w 2245841"/>
                <a:gd name="connsiteY96" fmla="*/ 76921 h 459796"/>
                <a:gd name="connsiteX97" fmla="*/ 1233112 w 2245841"/>
                <a:gd name="connsiteY97" fmla="*/ 60212 h 459796"/>
                <a:gd name="connsiteX98" fmla="*/ 1299602 w 2245841"/>
                <a:gd name="connsiteY98" fmla="*/ 60212 h 459796"/>
                <a:gd name="connsiteX99" fmla="*/ 1299602 w 2245841"/>
                <a:gd name="connsiteY99" fmla="*/ 138023 h 459796"/>
                <a:gd name="connsiteX100" fmla="*/ 1296439 w 2245841"/>
                <a:gd name="connsiteY100" fmla="*/ 178313 h 459796"/>
                <a:gd name="connsiteX101" fmla="*/ 1365648 w 2245841"/>
                <a:gd name="connsiteY101" fmla="*/ 147564 h 459796"/>
                <a:gd name="connsiteX102" fmla="*/ 1435302 w 2245841"/>
                <a:gd name="connsiteY102" fmla="*/ 238030 h 459796"/>
                <a:gd name="connsiteX103" fmla="*/ 1435302 w 2245841"/>
                <a:gd name="connsiteY103" fmla="*/ 377388 h 459796"/>
                <a:gd name="connsiteX104" fmla="*/ 1368812 w 2245841"/>
                <a:gd name="connsiteY104" fmla="*/ 377388 h 459796"/>
                <a:gd name="connsiteX105" fmla="*/ 1368812 w 2245841"/>
                <a:gd name="connsiteY105" fmla="*/ 246632 h 459796"/>
                <a:gd name="connsiteX106" fmla="*/ 1341227 w 2245841"/>
                <a:gd name="connsiteY106" fmla="*/ 204118 h 459796"/>
                <a:gd name="connsiteX107" fmla="*/ 1299602 w 2245841"/>
                <a:gd name="connsiteY107" fmla="*/ 225820 h 459796"/>
                <a:gd name="connsiteX108" fmla="*/ 1299602 w 2245841"/>
                <a:gd name="connsiteY108" fmla="*/ 377388 h 459796"/>
                <a:gd name="connsiteX109" fmla="*/ 1233112 w 2245841"/>
                <a:gd name="connsiteY109" fmla="*/ 377388 h 459796"/>
                <a:gd name="connsiteX110" fmla="*/ 258744 w 2245841"/>
                <a:gd name="connsiteY110" fmla="*/ 0 h 459796"/>
                <a:gd name="connsiteX111" fmla="*/ 463060 w 2245841"/>
                <a:gd name="connsiteY111" fmla="*/ 229874 h 459796"/>
                <a:gd name="connsiteX112" fmla="*/ 258744 w 2245841"/>
                <a:gd name="connsiteY112" fmla="*/ 459747 h 459796"/>
                <a:gd name="connsiteX113" fmla="*/ 258744 w 2245841"/>
                <a:gd name="connsiteY113" fmla="*/ 382925 h 459796"/>
                <a:gd name="connsiteX114" fmla="*/ 387029 w 2245841"/>
                <a:gd name="connsiteY114" fmla="*/ 229874 h 459796"/>
                <a:gd name="connsiteX115" fmla="*/ 258744 w 2245841"/>
                <a:gd name="connsiteY115" fmla="*/ 76823 h 459796"/>
                <a:gd name="connsiteX116" fmla="*/ 204316 w 2245841"/>
                <a:gd name="connsiteY116" fmla="*/ 0 h 459796"/>
                <a:gd name="connsiteX117" fmla="*/ 204316 w 2245841"/>
                <a:gd name="connsiteY117" fmla="*/ 76823 h 459796"/>
                <a:gd name="connsiteX118" fmla="*/ 76032 w 2245841"/>
                <a:gd name="connsiteY118" fmla="*/ 229874 h 459796"/>
                <a:gd name="connsiteX119" fmla="*/ 76032 w 2245841"/>
                <a:gd name="connsiteY119" fmla="*/ 229923 h 459796"/>
                <a:gd name="connsiteX120" fmla="*/ 204316 w 2245841"/>
                <a:gd name="connsiteY120" fmla="*/ 382974 h 459796"/>
                <a:gd name="connsiteX121" fmla="*/ 204316 w 2245841"/>
                <a:gd name="connsiteY121" fmla="*/ 459796 h 459796"/>
                <a:gd name="connsiteX122" fmla="*/ 0 w 2245841"/>
                <a:gd name="connsiteY122" fmla="*/ 229923 h 459796"/>
                <a:gd name="connsiteX123" fmla="*/ 204316 w 2245841"/>
                <a:gd name="connsiteY123" fmla="*/ 0 h 4597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</a:cxnLst>
              <a:rect l="l" t="t" r="r" b="b"/>
              <a:pathLst>
                <a:path w="2245841" h="459796">
                  <a:moveTo>
                    <a:pt x="1737301" y="272833"/>
                  </a:moveTo>
                  <a:cubicBezTo>
                    <a:pt x="1689794" y="279160"/>
                    <a:pt x="1674419" y="292755"/>
                    <a:pt x="1674419" y="309909"/>
                  </a:cubicBezTo>
                  <a:cubicBezTo>
                    <a:pt x="1674419" y="324394"/>
                    <a:pt x="1684356" y="331166"/>
                    <a:pt x="1700225" y="331166"/>
                  </a:cubicBezTo>
                  <a:lnTo>
                    <a:pt x="1700225" y="331215"/>
                  </a:lnTo>
                  <a:cubicBezTo>
                    <a:pt x="1715599" y="331215"/>
                    <a:pt x="1725585" y="323949"/>
                    <a:pt x="1737301" y="312183"/>
                  </a:cubicBezTo>
                  <a:close/>
                  <a:moveTo>
                    <a:pt x="907877" y="201349"/>
                  </a:moveTo>
                  <a:cubicBezTo>
                    <a:pt x="880737" y="201349"/>
                    <a:pt x="866698" y="226215"/>
                    <a:pt x="866698" y="265121"/>
                  </a:cubicBezTo>
                  <a:cubicBezTo>
                    <a:pt x="866698" y="304026"/>
                    <a:pt x="880292" y="328941"/>
                    <a:pt x="907877" y="328941"/>
                  </a:cubicBezTo>
                  <a:cubicBezTo>
                    <a:pt x="935017" y="328941"/>
                    <a:pt x="949057" y="304075"/>
                    <a:pt x="949057" y="265121"/>
                  </a:cubicBezTo>
                  <a:cubicBezTo>
                    <a:pt x="949057" y="226166"/>
                    <a:pt x="935017" y="201349"/>
                    <a:pt x="907877" y="201349"/>
                  </a:cubicBezTo>
                  <a:close/>
                  <a:moveTo>
                    <a:pt x="2151717" y="198185"/>
                  </a:moveTo>
                  <a:cubicBezTo>
                    <a:pt x="2130904" y="198185"/>
                    <a:pt x="2112811" y="212225"/>
                    <a:pt x="2108263" y="242083"/>
                  </a:cubicBezTo>
                  <a:lnTo>
                    <a:pt x="2189238" y="242083"/>
                  </a:lnTo>
                  <a:lnTo>
                    <a:pt x="2189287" y="242083"/>
                  </a:lnTo>
                  <a:cubicBezTo>
                    <a:pt x="2189287" y="216279"/>
                    <a:pt x="2178412" y="198185"/>
                    <a:pt x="2151717" y="198185"/>
                  </a:cubicBezTo>
                  <a:close/>
                  <a:moveTo>
                    <a:pt x="1959019" y="147563"/>
                  </a:moveTo>
                  <a:cubicBezTo>
                    <a:pt x="2007861" y="147563"/>
                    <a:pt x="2028673" y="181970"/>
                    <a:pt x="2028673" y="238030"/>
                  </a:cubicBezTo>
                  <a:lnTo>
                    <a:pt x="2028673" y="377387"/>
                  </a:lnTo>
                  <a:lnTo>
                    <a:pt x="1962182" y="377387"/>
                  </a:lnTo>
                  <a:lnTo>
                    <a:pt x="1962182" y="246631"/>
                  </a:lnTo>
                  <a:cubicBezTo>
                    <a:pt x="1962182" y="214053"/>
                    <a:pt x="1953580" y="204117"/>
                    <a:pt x="1934597" y="204117"/>
                  </a:cubicBezTo>
                  <a:cubicBezTo>
                    <a:pt x="1917839" y="204117"/>
                    <a:pt x="1907458" y="211829"/>
                    <a:pt x="1892973" y="225819"/>
                  </a:cubicBezTo>
                  <a:lnTo>
                    <a:pt x="1892973" y="377387"/>
                  </a:lnTo>
                  <a:lnTo>
                    <a:pt x="1826482" y="377387"/>
                  </a:lnTo>
                  <a:lnTo>
                    <a:pt x="1826482" y="152952"/>
                  </a:lnTo>
                  <a:lnTo>
                    <a:pt x="1880713" y="152952"/>
                  </a:lnTo>
                  <a:lnTo>
                    <a:pt x="1885261" y="181476"/>
                  </a:lnTo>
                  <a:lnTo>
                    <a:pt x="1887090" y="181476"/>
                  </a:lnTo>
                  <a:cubicBezTo>
                    <a:pt x="1906073" y="163383"/>
                    <a:pt x="1928714" y="147563"/>
                    <a:pt x="1959019" y="147563"/>
                  </a:cubicBezTo>
                  <a:close/>
                  <a:moveTo>
                    <a:pt x="2150382" y="147514"/>
                  </a:moveTo>
                  <a:cubicBezTo>
                    <a:pt x="2214203" y="147514"/>
                    <a:pt x="2245841" y="194132"/>
                    <a:pt x="2245841" y="255184"/>
                  </a:cubicBezTo>
                  <a:cubicBezTo>
                    <a:pt x="2245841" y="266949"/>
                    <a:pt x="2244506" y="277825"/>
                    <a:pt x="2243122" y="283213"/>
                  </a:cubicBezTo>
                  <a:lnTo>
                    <a:pt x="2108758" y="283213"/>
                  </a:lnTo>
                  <a:cubicBezTo>
                    <a:pt x="2114640" y="317126"/>
                    <a:pt x="2137282" y="332055"/>
                    <a:pt x="2167140" y="332055"/>
                  </a:cubicBezTo>
                  <a:cubicBezTo>
                    <a:pt x="2183899" y="332055"/>
                    <a:pt x="2199273" y="327063"/>
                    <a:pt x="2215538" y="317126"/>
                  </a:cubicBezTo>
                  <a:lnTo>
                    <a:pt x="2237734" y="357416"/>
                  </a:lnTo>
                  <a:cubicBezTo>
                    <a:pt x="2214647" y="373235"/>
                    <a:pt x="2184789" y="382727"/>
                    <a:pt x="2158094" y="382727"/>
                  </a:cubicBezTo>
                  <a:cubicBezTo>
                    <a:pt x="2093828" y="382727"/>
                    <a:pt x="2044541" y="339273"/>
                    <a:pt x="2044541" y="265121"/>
                  </a:cubicBezTo>
                  <a:cubicBezTo>
                    <a:pt x="2044541" y="190968"/>
                    <a:pt x="2096547" y="147514"/>
                    <a:pt x="2150382" y="147514"/>
                  </a:cubicBezTo>
                  <a:close/>
                  <a:moveTo>
                    <a:pt x="1582223" y="147514"/>
                  </a:moveTo>
                  <a:cubicBezTo>
                    <a:pt x="1594879" y="147514"/>
                    <a:pt x="1602590" y="149343"/>
                    <a:pt x="1608918" y="152062"/>
                  </a:cubicBezTo>
                  <a:lnTo>
                    <a:pt x="1598042" y="209506"/>
                  </a:lnTo>
                  <a:cubicBezTo>
                    <a:pt x="1589886" y="207232"/>
                    <a:pt x="1583113" y="205897"/>
                    <a:pt x="1573622" y="205897"/>
                  </a:cubicBezTo>
                  <a:cubicBezTo>
                    <a:pt x="1556863" y="205897"/>
                    <a:pt x="1536051" y="216773"/>
                    <a:pt x="1524285" y="247077"/>
                  </a:cubicBezTo>
                  <a:lnTo>
                    <a:pt x="1524285" y="377388"/>
                  </a:lnTo>
                  <a:lnTo>
                    <a:pt x="1457795" y="377388"/>
                  </a:lnTo>
                  <a:lnTo>
                    <a:pt x="1457795" y="152952"/>
                  </a:lnTo>
                  <a:lnTo>
                    <a:pt x="1512075" y="152952"/>
                  </a:lnTo>
                  <a:lnTo>
                    <a:pt x="1516623" y="192303"/>
                  </a:lnTo>
                  <a:lnTo>
                    <a:pt x="1518452" y="192303"/>
                  </a:lnTo>
                  <a:cubicBezTo>
                    <a:pt x="1534765" y="161999"/>
                    <a:pt x="1559187" y="147514"/>
                    <a:pt x="1582223" y="147514"/>
                  </a:cubicBezTo>
                  <a:close/>
                  <a:moveTo>
                    <a:pt x="1147589" y="147514"/>
                  </a:moveTo>
                  <a:cubicBezTo>
                    <a:pt x="1175174" y="147514"/>
                    <a:pt x="1198260" y="157945"/>
                    <a:pt x="1213189" y="173320"/>
                  </a:cubicBezTo>
                  <a:lnTo>
                    <a:pt x="1182886" y="214499"/>
                  </a:lnTo>
                  <a:cubicBezTo>
                    <a:pt x="1172010" y="205452"/>
                    <a:pt x="1162073" y="201399"/>
                    <a:pt x="1151692" y="201399"/>
                  </a:cubicBezTo>
                  <a:cubicBezTo>
                    <a:pt x="1119559" y="201399"/>
                    <a:pt x="1099192" y="226264"/>
                    <a:pt x="1099192" y="265170"/>
                  </a:cubicBezTo>
                  <a:cubicBezTo>
                    <a:pt x="1099192" y="304075"/>
                    <a:pt x="1120449" y="328941"/>
                    <a:pt x="1149417" y="328941"/>
                  </a:cubicBezTo>
                  <a:cubicBezTo>
                    <a:pt x="1165682" y="328941"/>
                    <a:pt x="1178832" y="321229"/>
                    <a:pt x="1189658" y="312677"/>
                  </a:cubicBezTo>
                  <a:lnTo>
                    <a:pt x="1216353" y="354746"/>
                  </a:lnTo>
                  <a:cubicBezTo>
                    <a:pt x="1194651" y="373729"/>
                    <a:pt x="1166127" y="382776"/>
                    <a:pt x="1141706" y="382776"/>
                  </a:cubicBezTo>
                  <a:cubicBezTo>
                    <a:pt x="1079269" y="382776"/>
                    <a:pt x="1030872" y="339767"/>
                    <a:pt x="1030872" y="265170"/>
                  </a:cubicBezTo>
                  <a:cubicBezTo>
                    <a:pt x="1030872" y="190572"/>
                    <a:pt x="1085597" y="147564"/>
                    <a:pt x="1147589" y="147564"/>
                  </a:cubicBezTo>
                  <a:close/>
                  <a:moveTo>
                    <a:pt x="907877" y="147514"/>
                  </a:moveTo>
                  <a:cubicBezTo>
                    <a:pt x="964431" y="147514"/>
                    <a:pt x="1016931" y="190523"/>
                    <a:pt x="1016931" y="265121"/>
                  </a:cubicBezTo>
                  <a:cubicBezTo>
                    <a:pt x="1016931" y="339718"/>
                    <a:pt x="964431" y="382727"/>
                    <a:pt x="907877" y="382727"/>
                  </a:cubicBezTo>
                  <a:cubicBezTo>
                    <a:pt x="851323" y="382727"/>
                    <a:pt x="798378" y="339718"/>
                    <a:pt x="798378" y="265121"/>
                  </a:cubicBezTo>
                  <a:cubicBezTo>
                    <a:pt x="798378" y="190523"/>
                    <a:pt x="850878" y="147514"/>
                    <a:pt x="907877" y="147514"/>
                  </a:cubicBezTo>
                  <a:close/>
                  <a:moveTo>
                    <a:pt x="1714660" y="147465"/>
                  </a:moveTo>
                  <a:cubicBezTo>
                    <a:pt x="1772103" y="147465"/>
                    <a:pt x="1803792" y="180043"/>
                    <a:pt x="1803792" y="248807"/>
                  </a:cubicBezTo>
                  <a:lnTo>
                    <a:pt x="1803792" y="377289"/>
                  </a:lnTo>
                  <a:lnTo>
                    <a:pt x="1749512" y="377289"/>
                  </a:lnTo>
                  <a:lnTo>
                    <a:pt x="1744519" y="354203"/>
                  </a:lnTo>
                  <a:lnTo>
                    <a:pt x="1743184" y="354203"/>
                  </a:lnTo>
                  <a:cubicBezTo>
                    <a:pt x="1724201" y="370961"/>
                    <a:pt x="1702894" y="382678"/>
                    <a:pt x="1677583" y="382678"/>
                  </a:cubicBezTo>
                  <a:cubicBezTo>
                    <a:pt x="1636849" y="382678"/>
                    <a:pt x="1611093" y="352819"/>
                    <a:pt x="1611093" y="314803"/>
                  </a:cubicBezTo>
                  <a:cubicBezTo>
                    <a:pt x="1611093" y="291272"/>
                    <a:pt x="1620486" y="273067"/>
                    <a:pt x="1640958" y="259615"/>
                  </a:cubicBezTo>
                  <a:lnTo>
                    <a:pt x="1737283" y="232943"/>
                  </a:lnTo>
                  <a:lnTo>
                    <a:pt x="1737301" y="232988"/>
                  </a:lnTo>
                  <a:lnTo>
                    <a:pt x="1737301" y="232938"/>
                  </a:lnTo>
                  <a:lnTo>
                    <a:pt x="1737283" y="232943"/>
                  </a:lnTo>
                  <a:lnTo>
                    <a:pt x="1728143" y="209228"/>
                  </a:lnTo>
                  <a:cubicBezTo>
                    <a:pt x="1722483" y="203574"/>
                    <a:pt x="1713993" y="200410"/>
                    <a:pt x="1702005" y="200410"/>
                  </a:cubicBezTo>
                  <a:cubicBezTo>
                    <a:pt x="1683021" y="200410"/>
                    <a:pt x="1663989" y="208122"/>
                    <a:pt x="1642287" y="220778"/>
                  </a:cubicBezTo>
                  <a:lnTo>
                    <a:pt x="1618756" y="176879"/>
                  </a:lnTo>
                  <a:cubicBezTo>
                    <a:pt x="1647230" y="159676"/>
                    <a:pt x="1679363" y="147465"/>
                    <a:pt x="1714660" y="147465"/>
                  </a:cubicBezTo>
                  <a:close/>
                  <a:moveTo>
                    <a:pt x="708950" y="76921"/>
                  </a:moveTo>
                  <a:lnTo>
                    <a:pt x="708999" y="76921"/>
                  </a:lnTo>
                  <a:cubicBezTo>
                    <a:pt x="745630" y="76921"/>
                    <a:pt x="776429" y="95015"/>
                    <a:pt x="796301" y="115382"/>
                  </a:cubicBezTo>
                  <a:lnTo>
                    <a:pt x="759670" y="156561"/>
                  </a:lnTo>
                  <a:cubicBezTo>
                    <a:pt x="744740" y="142967"/>
                    <a:pt x="730256" y="134365"/>
                    <a:pt x="709889" y="134365"/>
                  </a:cubicBezTo>
                  <a:cubicBezTo>
                    <a:pt x="668709" y="134365"/>
                    <a:pt x="636577" y="170106"/>
                    <a:pt x="636577" y="229379"/>
                  </a:cubicBezTo>
                  <a:cubicBezTo>
                    <a:pt x="636577" y="288652"/>
                    <a:pt x="664606" y="325284"/>
                    <a:pt x="708060" y="325284"/>
                  </a:cubicBezTo>
                  <a:cubicBezTo>
                    <a:pt x="732036" y="325284"/>
                    <a:pt x="749684" y="314902"/>
                    <a:pt x="764169" y="299033"/>
                  </a:cubicBezTo>
                  <a:lnTo>
                    <a:pt x="800800" y="339323"/>
                  </a:lnTo>
                  <a:cubicBezTo>
                    <a:pt x="776379" y="367847"/>
                    <a:pt x="743801" y="382777"/>
                    <a:pt x="707170" y="382777"/>
                  </a:cubicBezTo>
                  <a:cubicBezTo>
                    <a:pt x="630694" y="382777"/>
                    <a:pt x="568257" y="330721"/>
                    <a:pt x="568257" y="231654"/>
                  </a:cubicBezTo>
                  <a:cubicBezTo>
                    <a:pt x="568257" y="132586"/>
                    <a:pt x="632968" y="76921"/>
                    <a:pt x="708950" y="76921"/>
                  </a:cubicBezTo>
                  <a:close/>
                  <a:moveTo>
                    <a:pt x="1233112" y="60212"/>
                  </a:moveTo>
                  <a:lnTo>
                    <a:pt x="1299602" y="60212"/>
                  </a:lnTo>
                  <a:lnTo>
                    <a:pt x="1299602" y="138023"/>
                  </a:lnTo>
                  <a:lnTo>
                    <a:pt x="1296439" y="178313"/>
                  </a:lnTo>
                  <a:cubicBezTo>
                    <a:pt x="1313197" y="163383"/>
                    <a:pt x="1335344" y="147564"/>
                    <a:pt x="1365648" y="147564"/>
                  </a:cubicBezTo>
                  <a:cubicBezTo>
                    <a:pt x="1414490" y="147564"/>
                    <a:pt x="1435302" y="181971"/>
                    <a:pt x="1435302" y="238030"/>
                  </a:cubicBezTo>
                  <a:lnTo>
                    <a:pt x="1435302" y="377388"/>
                  </a:lnTo>
                  <a:lnTo>
                    <a:pt x="1368812" y="377388"/>
                  </a:lnTo>
                  <a:lnTo>
                    <a:pt x="1368812" y="246632"/>
                  </a:lnTo>
                  <a:cubicBezTo>
                    <a:pt x="1368812" y="214054"/>
                    <a:pt x="1360210" y="204118"/>
                    <a:pt x="1341227" y="204118"/>
                  </a:cubicBezTo>
                  <a:cubicBezTo>
                    <a:pt x="1324468" y="204118"/>
                    <a:pt x="1314087" y="211830"/>
                    <a:pt x="1299602" y="225820"/>
                  </a:cubicBezTo>
                  <a:lnTo>
                    <a:pt x="1299602" y="377388"/>
                  </a:lnTo>
                  <a:lnTo>
                    <a:pt x="1233112" y="377388"/>
                  </a:lnTo>
                  <a:close/>
                  <a:moveTo>
                    <a:pt x="258744" y="0"/>
                  </a:moveTo>
                  <a:cubicBezTo>
                    <a:pt x="373780" y="13496"/>
                    <a:pt x="463060" y="111230"/>
                    <a:pt x="463060" y="229874"/>
                  </a:cubicBezTo>
                  <a:cubicBezTo>
                    <a:pt x="463060" y="348518"/>
                    <a:pt x="373780" y="446252"/>
                    <a:pt x="258744" y="459747"/>
                  </a:cubicBezTo>
                  <a:lnTo>
                    <a:pt x="258744" y="382925"/>
                  </a:lnTo>
                  <a:cubicBezTo>
                    <a:pt x="331661" y="370072"/>
                    <a:pt x="387029" y="306449"/>
                    <a:pt x="387029" y="229874"/>
                  </a:cubicBezTo>
                  <a:cubicBezTo>
                    <a:pt x="387029" y="153299"/>
                    <a:pt x="331612" y="89725"/>
                    <a:pt x="258744" y="76823"/>
                  </a:cubicBezTo>
                  <a:close/>
                  <a:moveTo>
                    <a:pt x="204316" y="0"/>
                  </a:moveTo>
                  <a:lnTo>
                    <a:pt x="204316" y="76823"/>
                  </a:lnTo>
                  <a:cubicBezTo>
                    <a:pt x="131399" y="89676"/>
                    <a:pt x="76032" y="153298"/>
                    <a:pt x="76032" y="229874"/>
                  </a:cubicBezTo>
                  <a:lnTo>
                    <a:pt x="76032" y="229923"/>
                  </a:lnTo>
                  <a:cubicBezTo>
                    <a:pt x="76032" y="306498"/>
                    <a:pt x="131449" y="370072"/>
                    <a:pt x="204316" y="382974"/>
                  </a:cubicBezTo>
                  <a:lnTo>
                    <a:pt x="204316" y="459796"/>
                  </a:lnTo>
                  <a:cubicBezTo>
                    <a:pt x="89281" y="446301"/>
                    <a:pt x="0" y="348617"/>
                    <a:pt x="0" y="229923"/>
                  </a:cubicBezTo>
                  <a:cubicBezTo>
                    <a:pt x="0" y="111230"/>
                    <a:pt x="89281" y="13496"/>
                    <a:pt x="204316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45F91670-631A-8EAB-9AB8-296561412370}"/>
                </a:ext>
              </a:extLst>
            </p:cNvPr>
            <p:cNvSpPr/>
            <p:nvPr/>
          </p:nvSpPr>
          <p:spPr>
            <a:xfrm>
              <a:off x="752598" y="6001863"/>
              <a:ext cx="134315" cy="462762"/>
            </a:xfrm>
            <a:custGeom>
              <a:avLst/>
              <a:gdLst>
                <a:gd name="connsiteX0" fmla="*/ 150305 w 258794"/>
                <a:gd name="connsiteY0" fmla="*/ 225933 h 891635"/>
                <a:gd name="connsiteX1" fmla="*/ 108490 w 258794"/>
                <a:gd name="connsiteY1" fmla="*/ 225933 h 891635"/>
                <a:gd name="connsiteX2" fmla="*/ 108490 w 258794"/>
                <a:gd name="connsiteY2" fmla="*/ 199739 h 891635"/>
                <a:gd name="connsiteX3" fmla="*/ 150305 w 258794"/>
                <a:gd name="connsiteY3" fmla="*/ 199739 h 891635"/>
                <a:gd name="connsiteX4" fmla="*/ 150305 w 258794"/>
                <a:gd name="connsiteY4" fmla="*/ 225933 h 891635"/>
                <a:gd name="connsiteX5" fmla="*/ 187738 w 258794"/>
                <a:gd name="connsiteY5" fmla="*/ 425672 h 891635"/>
                <a:gd name="connsiteX6" fmla="*/ 187738 w 258794"/>
                <a:gd name="connsiteY6" fmla="*/ 466058 h 891635"/>
                <a:gd name="connsiteX7" fmla="*/ 213646 w 258794"/>
                <a:gd name="connsiteY7" fmla="*/ 466058 h 891635"/>
                <a:gd name="connsiteX8" fmla="*/ 213646 w 258794"/>
                <a:gd name="connsiteY8" fmla="*/ 492252 h 891635"/>
                <a:gd name="connsiteX9" fmla="*/ 187738 w 258794"/>
                <a:gd name="connsiteY9" fmla="*/ 492252 h 891635"/>
                <a:gd name="connsiteX10" fmla="*/ 187738 w 258794"/>
                <a:gd name="connsiteY10" fmla="*/ 599218 h 891635"/>
                <a:gd name="connsiteX11" fmla="*/ 218123 w 258794"/>
                <a:gd name="connsiteY11" fmla="*/ 599218 h 891635"/>
                <a:gd name="connsiteX12" fmla="*/ 218123 w 258794"/>
                <a:gd name="connsiteY12" fmla="*/ 625412 h 891635"/>
                <a:gd name="connsiteX13" fmla="*/ 187738 w 258794"/>
                <a:gd name="connsiteY13" fmla="*/ 625412 h 891635"/>
                <a:gd name="connsiteX14" fmla="*/ 187738 w 258794"/>
                <a:gd name="connsiteY14" fmla="*/ 891635 h 891635"/>
                <a:gd name="connsiteX15" fmla="*/ 161544 w 258794"/>
                <a:gd name="connsiteY15" fmla="*/ 891635 h 891635"/>
                <a:gd name="connsiteX16" fmla="*/ 161544 w 258794"/>
                <a:gd name="connsiteY16" fmla="*/ 625412 h 891635"/>
                <a:gd name="connsiteX17" fmla="*/ 135636 w 258794"/>
                <a:gd name="connsiteY17" fmla="*/ 625412 h 891635"/>
                <a:gd name="connsiteX18" fmla="*/ 135636 w 258794"/>
                <a:gd name="connsiteY18" fmla="*/ 599218 h 891635"/>
                <a:gd name="connsiteX19" fmla="*/ 161544 w 258794"/>
                <a:gd name="connsiteY19" fmla="*/ 599218 h 891635"/>
                <a:gd name="connsiteX20" fmla="*/ 161544 w 258794"/>
                <a:gd name="connsiteY20" fmla="*/ 492252 h 891635"/>
                <a:gd name="connsiteX21" fmla="*/ 18097 w 258794"/>
                <a:gd name="connsiteY21" fmla="*/ 492252 h 891635"/>
                <a:gd name="connsiteX22" fmla="*/ 18097 w 258794"/>
                <a:gd name="connsiteY22" fmla="*/ 466058 h 891635"/>
                <a:gd name="connsiteX23" fmla="*/ 161544 w 258794"/>
                <a:gd name="connsiteY23" fmla="*/ 466058 h 891635"/>
                <a:gd name="connsiteX24" fmla="*/ 161544 w 258794"/>
                <a:gd name="connsiteY24" fmla="*/ 425672 h 891635"/>
                <a:gd name="connsiteX25" fmla="*/ 90487 w 258794"/>
                <a:gd name="connsiteY25" fmla="*/ 425672 h 891635"/>
                <a:gd name="connsiteX26" fmla="*/ 90487 w 258794"/>
                <a:gd name="connsiteY26" fmla="*/ 399479 h 891635"/>
                <a:gd name="connsiteX27" fmla="*/ 161544 w 258794"/>
                <a:gd name="connsiteY27" fmla="*/ 399479 h 891635"/>
                <a:gd name="connsiteX28" fmla="*/ 161544 w 258794"/>
                <a:gd name="connsiteY28" fmla="*/ 359093 h 891635"/>
                <a:gd name="connsiteX29" fmla="*/ 36195 w 258794"/>
                <a:gd name="connsiteY29" fmla="*/ 359093 h 891635"/>
                <a:gd name="connsiteX30" fmla="*/ 36195 w 258794"/>
                <a:gd name="connsiteY30" fmla="*/ 332899 h 891635"/>
                <a:gd name="connsiteX31" fmla="*/ 161544 w 258794"/>
                <a:gd name="connsiteY31" fmla="*/ 332899 h 891635"/>
                <a:gd name="connsiteX32" fmla="*/ 161544 w 258794"/>
                <a:gd name="connsiteY32" fmla="*/ 292513 h 891635"/>
                <a:gd name="connsiteX33" fmla="*/ 18097 w 258794"/>
                <a:gd name="connsiteY33" fmla="*/ 292513 h 891635"/>
                <a:gd name="connsiteX34" fmla="*/ 18097 w 258794"/>
                <a:gd name="connsiteY34" fmla="*/ 266319 h 891635"/>
                <a:gd name="connsiteX35" fmla="*/ 161544 w 258794"/>
                <a:gd name="connsiteY35" fmla="*/ 266319 h 891635"/>
                <a:gd name="connsiteX36" fmla="*/ 161544 w 258794"/>
                <a:gd name="connsiteY36" fmla="*/ 0 h 891635"/>
                <a:gd name="connsiteX37" fmla="*/ 187738 w 258794"/>
                <a:gd name="connsiteY37" fmla="*/ 0 h 891635"/>
                <a:gd name="connsiteX38" fmla="*/ 187738 w 258794"/>
                <a:gd name="connsiteY38" fmla="*/ 266224 h 891635"/>
                <a:gd name="connsiteX39" fmla="*/ 209074 w 258794"/>
                <a:gd name="connsiteY39" fmla="*/ 266224 h 891635"/>
                <a:gd name="connsiteX40" fmla="*/ 209074 w 258794"/>
                <a:gd name="connsiteY40" fmla="*/ 292418 h 891635"/>
                <a:gd name="connsiteX41" fmla="*/ 187738 w 258794"/>
                <a:gd name="connsiteY41" fmla="*/ 292418 h 891635"/>
                <a:gd name="connsiteX42" fmla="*/ 187738 w 258794"/>
                <a:gd name="connsiteY42" fmla="*/ 399383 h 891635"/>
                <a:gd name="connsiteX43" fmla="*/ 258794 w 258794"/>
                <a:gd name="connsiteY43" fmla="*/ 399383 h 891635"/>
                <a:gd name="connsiteX44" fmla="*/ 258794 w 258794"/>
                <a:gd name="connsiteY44" fmla="*/ 425577 h 891635"/>
                <a:gd name="connsiteX45" fmla="*/ 187738 w 258794"/>
                <a:gd name="connsiteY45" fmla="*/ 425577 h 891635"/>
                <a:gd name="connsiteX46" fmla="*/ 87535 w 258794"/>
                <a:gd name="connsiteY46" fmla="*/ 681419 h 891635"/>
                <a:gd name="connsiteX47" fmla="*/ 116110 w 258794"/>
                <a:gd name="connsiteY47" fmla="*/ 709994 h 891635"/>
                <a:gd name="connsiteX48" fmla="*/ 144685 w 258794"/>
                <a:gd name="connsiteY48" fmla="*/ 681419 h 891635"/>
                <a:gd name="connsiteX49" fmla="*/ 116110 w 258794"/>
                <a:gd name="connsiteY49" fmla="*/ 652844 h 891635"/>
                <a:gd name="connsiteX50" fmla="*/ 87535 w 258794"/>
                <a:gd name="connsiteY50" fmla="*/ 681419 h 891635"/>
                <a:gd name="connsiteX51" fmla="*/ 136779 w 258794"/>
                <a:gd name="connsiteY51" fmla="*/ 558832 h 891635"/>
                <a:gd name="connsiteX52" fmla="*/ 0 w 258794"/>
                <a:gd name="connsiteY52" fmla="*/ 558832 h 891635"/>
                <a:gd name="connsiteX53" fmla="*/ 0 w 258794"/>
                <a:gd name="connsiteY53" fmla="*/ 532638 h 891635"/>
                <a:gd name="connsiteX54" fmla="*/ 136779 w 258794"/>
                <a:gd name="connsiteY54" fmla="*/ 532638 h 891635"/>
                <a:gd name="connsiteX55" fmla="*/ 136779 w 258794"/>
                <a:gd name="connsiteY55" fmla="*/ 558832 h 891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258794" h="891635">
                  <a:moveTo>
                    <a:pt x="150305" y="225933"/>
                  </a:moveTo>
                  <a:lnTo>
                    <a:pt x="108490" y="225933"/>
                  </a:lnTo>
                  <a:lnTo>
                    <a:pt x="108490" y="199739"/>
                  </a:lnTo>
                  <a:lnTo>
                    <a:pt x="150305" y="199739"/>
                  </a:lnTo>
                  <a:lnTo>
                    <a:pt x="150305" y="225933"/>
                  </a:lnTo>
                  <a:close/>
                  <a:moveTo>
                    <a:pt x="187738" y="425672"/>
                  </a:moveTo>
                  <a:lnTo>
                    <a:pt x="187738" y="466058"/>
                  </a:lnTo>
                  <a:lnTo>
                    <a:pt x="213646" y="466058"/>
                  </a:lnTo>
                  <a:lnTo>
                    <a:pt x="213646" y="492252"/>
                  </a:lnTo>
                  <a:lnTo>
                    <a:pt x="187738" y="492252"/>
                  </a:lnTo>
                  <a:lnTo>
                    <a:pt x="187738" y="599218"/>
                  </a:lnTo>
                  <a:lnTo>
                    <a:pt x="218123" y="599218"/>
                  </a:lnTo>
                  <a:lnTo>
                    <a:pt x="218123" y="625412"/>
                  </a:lnTo>
                  <a:lnTo>
                    <a:pt x="187738" y="625412"/>
                  </a:lnTo>
                  <a:lnTo>
                    <a:pt x="187738" y="891635"/>
                  </a:lnTo>
                  <a:lnTo>
                    <a:pt x="161544" y="891635"/>
                  </a:lnTo>
                  <a:lnTo>
                    <a:pt x="161544" y="625412"/>
                  </a:lnTo>
                  <a:lnTo>
                    <a:pt x="135636" y="625412"/>
                  </a:lnTo>
                  <a:lnTo>
                    <a:pt x="135636" y="599218"/>
                  </a:lnTo>
                  <a:lnTo>
                    <a:pt x="161544" y="599218"/>
                  </a:lnTo>
                  <a:lnTo>
                    <a:pt x="161544" y="492252"/>
                  </a:lnTo>
                  <a:lnTo>
                    <a:pt x="18097" y="492252"/>
                  </a:lnTo>
                  <a:lnTo>
                    <a:pt x="18097" y="466058"/>
                  </a:lnTo>
                  <a:lnTo>
                    <a:pt x="161544" y="466058"/>
                  </a:lnTo>
                  <a:lnTo>
                    <a:pt x="161544" y="425672"/>
                  </a:lnTo>
                  <a:lnTo>
                    <a:pt x="90487" y="425672"/>
                  </a:lnTo>
                  <a:lnTo>
                    <a:pt x="90487" y="399479"/>
                  </a:lnTo>
                  <a:lnTo>
                    <a:pt x="161544" y="399479"/>
                  </a:lnTo>
                  <a:lnTo>
                    <a:pt x="161544" y="359093"/>
                  </a:lnTo>
                  <a:lnTo>
                    <a:pt x="36195" y="359093"/>
                  </a:lnTo>
                  <a:lnTo>
                    <a:pt x="36195" y="332899"/>
                  </a:lnTo>
                  <a:lnTo>
                    <a:pt x="161544" y="332899"/>
                  </a:lnTo>
                  <a:lnTo>
                    <a:pt x="161544" y="292513"/>
                  </a:lnTo>
                  <a:lnTo>
                    <a:pt x="18097" y="292513"/>
                  </a:lnTo>
                  <a:lnTo>
                    <a:pt x="18097" y="266319"/>
                  </a:lnTo>
                  <a:lnTo>
                    <a:pt x="161544" y="266319"/>
                  </a:lnTo>
                  <a:lnTo>
                    <a:pt x="161544" y="0"/>
                  </a:lnTo>
                  <a:lnTo>
                    <a:pt x="187738" y="0"/>
                  </a:lnTo>
                  <a:lnTo>
                    <a:pt x="187738" y="266224"/>
                  </a:lnTo>
                  <a:lnTo>
                    <a:pt x="209074" y="266224"/>
                  </a:lnTo>
                  <a:lnTo>
                    <a:pt x="209074" y="292418"/>
                  </a:lnTo>
                  <a:lnTo>
                    <a:pt x="187738" y="292418"/>
                  </a:lnTo>
                  <a:lnTo>
                    <a:pt x="187738" y="399383"/>
                  </a:lnTo>
                  <a:lnTo>
                    <a:pt x="258794" y="399383"/>
                  </a:lnTo>
                  <a:lnTo>
                    <a:pt x="258794" y="425577"/>
                  </a:lnTo>
                  <a:lnTo>
                    <a:pt x="187738" y="425577"/>
                  </a:lnTo>
                  <a:close/>
                  <a:moveTo>
                    <a:pt x="87535" y="681419"/>
                  </a:moveTo>
                  <a:lnTo>
                    <a:pt x="116110" y="709994"/>
                  </a:lnTo>
                  <a:lnTo>
                    <a:pt x="144685" y="681419"/>
                  </a:lnTo>
                  <a:lnTo>
                    <a:pt x="116110" y="652844"/>
                  </a:lnTo>
                  <a:lnTo>
                    <a:pt x="87535" y="681419"/>
                  </a:lnTo>
                  <a:close/>
                  <a:moveTo>
                    <a:pt x="136779" y="558832"/>
                  </a:moveTo>
                  <a:lnTo>
                    <a:pt x="0" y="558832"/>
                  </a:lnTo>
                  <a:lnTo>
                    <a:pt x="0" y="532638"/>
                  </a:lnTo>
                  <a:lnTo>
                    <a:pt x="136779" y="532638"/>
                  </a:lnTo>
                  <a:lnTo>
                    <a:pt x="136779" y="55883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E4784B2B-EC6F-26FC-9AC1-6AC965ADD5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480553" y="0"/>
            <a:ext cx="9711447" cy="6858000"/>
          </a:xfrm>
          <a:custGeom>
            <a:avLst/>
            <a:gdLst>
              <a:gd name="connsiteX0" fmla="*/ 0 w 9711447"/>
              <a:gd name="connsiteY0" fmla="*/ 5283581 h 6858000"/>
              <a:gd name="connsiteX1" fmla="*/ 4668333 w 9711447"/>
              <a:gd name="connsiteY1" fmla="*/ 5283581 h 6858000"/>
              <a:gd name="connsiteX2" fmla="*/ 4668333 w 9711447"/>
              <a:gd name="connsiteY2" fmla="*/ 6179018 h 6858000"/>
              <a:gd name="connsiteX3" fmla="*/ 0 w 9711447"/>
              <a:gd name="connsiteY3" fmla="*/ 6179018 h 6858000"/>
              <a:gd name="connsiteX4" fmla="*/ 5512037 w 9711447"/>
              <a:gd name="connsiteY4" fmla="*/ 0 h 6858000"/>
              <a:gd name="connsiteX5" fmla="*/ 6244347 w 9711447"/>
              <a:gd name="connsiteY5" fmla="*/ 0 h 6858000"/>
              <a:gd name="connsiteX6" fmla="*/ 6407093 w 9711447"/>
              <a:gd name="connsiteY6" fmla="*/ 0 h 6858000"/>
              <a:gd name="connsiteX7" fmla="*/ 9711447 w 9711447"/>
              <a:gd name="connsiteY7" fmla="*/ 0 h 6858000"/>
              <a:gd name="connsiteX8" fmla="*/ 9711447 w 9711447"/>
              <a:gd name="connsiteY8" fmla="*/ 6858000 h 6858000"/>
              <a:gd name="connsiteX9" fmla="*/ 6407093 w 9711447"/>
              <a:gd name="connsiteY9" fmla="*/ 6858000 h 6858000"/>
              <a:gd name="connsiteX10" fmla="*/ 6244347 w 9711447"/>
              <a:gd name="connsiteY10" fmla="*/ 6858000 h 6858000"/>
              <a:gd name="connsiteX11" fmla="*/ 5512037 w 9711447"/>
              <a:gd name="connsiteY11" fmla="*/ 6858000 h 6858000"/>
              <a:gd name="connsiteX12" fmla="*/ 5512037 w 9711447"/>
              <a:gd name="connsiteY12" fmla="*/ 3906382 h 6858000"/>
              <a:gd name="connsiteX13" fmla="*/ 617184 w 9711447"/>
              <a:gd name="connsiteY13" fmla="*/ 3906382 h 6858000"/>
              <a:gd name="connsiteX14" fmla="*/ 617184 w 9711447"/>
              <a:gd name="connsiteY14" fmla="*/ 3011325 h 6858000"/>
              <a:gd name="connsiteX15" fmla="*/ 5512037 w 9711447"/>
              <a:gd name="connsiteY15" fmla="*/ 3011325 h 6858000"/>
              <a:gd name="connsiteX16" fmla="*/ 5512037 w 9711447"/>
              <a:gd name="connsiteY16" fmla="*/ 1634123 h 6858000"/>
              <a:gd name="connsiteX17" fmla="*/ 3085532 w 9711447"/>
              <a:gd name="connsiteY17" fmla="*/ 1634123 h 6858000"/>
              <a:gd name="connsiteX18" fmla="*/ 3085532 w 9711447"/>
              <a:gd name="connsiteY18" fmla="*/ 738686 h 6858000"/>
              <a:gd name="connsiteX19" fmla="*/ 5512037 w 9711447"/>
              <a:gd name="connsiteY19" fmla="*/ 738686 h 6858000"/>
              <a:gd name="connsiteX0" fmla="*/ 0 w 9711447"/>
              <a:gd name="connsiteY0" fmla="*/ 5283581 h 6858000"/>
              <a:gd name="connsiteX1" fmla="*/ 4668333 w 9711447"/>
              <a:gd name="connsiteY1" fmla="*/ 5283581 h 6858000"/>
              <a:gd name="connsiteX2" fmla="*/ 4668333 w 9711447"/>
              <a:gd name="connsiteY2" fmla="*/ 6179018 h 6858000"/>
              <a:gd name="connsiteX3" fmla="*/ 0 w 9711447"/>
              <a:gd name="connsiteY3" fmla="*/ 6179018 h 6858000"/>
              <a:gd name="connsiteX4" fmla="*/ 0 w 9711447"/>
              <a:gd name="connsiteY4" fmla="*/ 5283581 h 6858000"/>
              <a:gd name="connsiteX5" fmla="*/ 5512037 w 9711447"/>
              <a:gd name="connsiteY5" fmla="*/ 0 h 6858000"/>
              <a:gd name="connsiteX6" fmla="*/ 6244347 w 9711447"/>
              <a:gd name="connsiteY6" fmla="*/ 0 h 6858000"/>
              <a:gd name="connsiteX7" fmla="*/ 9711447 w 9711447"/>
              <a:gd name="connsiteY7" fmla="*/ 0 h 6858000"/>
              <a:gd name="connsiteX8" fmla="*/ 9711447 w 9711447"/>
              <a:gd name="connsiteY8" fmla="*/ 6858000 h 6858000"/>
              <a:gd name="connsiteX9" fmla="*/ 6407093 w 9711447"/>
              <a:gd name="connsiteY9" fmla="*/ 6858000 h 6858000"/>
              <a:gd name="connsiteX10" fmla="*/ 6244347 w 9711447"/>
              <a:gd name="connsiteY10" fmla="*/ 6858000 h 6858000"/>
              <a:gd name="connsiteX11" fmla="*/ 5512037 w 9711447"/>
              <a:gd name="connsiteY11" fmla="*/ 6858000 h 6858000"/>
              <a:gd name="connsiteX12" fmla="*/ 5512037 w 9711447"/>
              <a:gd name="connsiteY12" fmla="*/ 3906382 h 6858000"/>
              <a:gd name="connsiteX13" fmla="*/ 617184 w 9711447"/>
              <a:gd name="connsiteY13" fmla="*/ 3906382 h 6858000"/>
              <a:gd name="connsiteX14" fmla="*/ 617184 w 9711447"/>
              <a:gd name="connsiteY14" fmla="*/ 3011325 h 6858000"/>
              <a:gd name="connsiteX15" fmla="*/ 5512037 w 9711447"/>
              <a:gd name="connsiteY15" fmla="*/ 3011325 h 6858000"/>
              <a:gd name="connsiteX16" fmla="*/ 5512037 w 9711447"/>
              <a:gd name="connsiteY16" fmla="*/ 1634123 h 6858000"/>
              <a:gd name="connsiteX17" fmla="*/ 3085532 w 9711447"/>
              <a:gd name="connsiteY17" fmla="*/ 1634123 h 6858000"/>
              <a:gd name="connsiteX18" fmla="*/ 3085532 w 9711447"/>
              <a:gd name="connsiteY18" fmla="*/ 738686 h 6858000"/>
              <a:gd name="connsiteX19" fmla="*/ 5512037 w 9711447"/>
              <a:gd name="connsiteY19" fmla="*/ 738686 h 6858000"/>
              <a:gd name="connsiteX20" fmla="*/ 5512037 w 9711447"/>
              <a:gd name="connsiteY20" fmla="*/ 0 h 6858000"/>
              <a:gd name="connsiteX0" fmla="*/ 0 w 9711447"/>
              <a:gd name="connsiteY0" fmla="*/ 5283581 h 6858000"/>
              <a:gd name="connsiteX1" fmla="*/ 4668333 w 9711447"/>
              <a:gd name="connsiteY1" fmla="*/ 5283581 h 6858000"/>
              <a:gd name="connsiteX2" fmla="*/ 4668333 w 9711447"/>
              <a:gd name="connsiteY2" fmla="*/ 6179018 h 6858000"/>
              <a:gd name="connsiteX3" fmla="*/ 0 w 9711447"/>
              <a:gd name="connsiteY3" fmla="*/ 6179018 h 6858000"/>
              <a:gd name="connsiteX4" fmla="*/ 0 w 9711447"/>
              <a:gd name="connsiteY4" fmla="*/ 5283581 h 6858000"/>
              <a:gd name="connsiteX5" fmla="*/ 5512037 w 9711447"/>
              <a:gd name="connsiteY5" fmla="*/ 0 h 6858000"/>
              <a:gd name="connsiteX6" fmla="*/ 9711447 w 9711447"/>
              <a:gd name="connsiteY6" fmla="*/ 0 h 6858000"/>
              <a:gd name="connsiteX7" fmla="*/ 9711447 w 9711447"/>
              <a:gd name="connsiteY7" fmla="*/ 6858000 h 6858000"/>
              <a:gd name="connsiteX8" fmla="*/ 6407093 w 9711447"/>
              <a:gd name="connsiteY8" fmla="*/ 6858000 h 6858000"/>
              <a:gd name="connsiteX9" fmla="*/ 6244347 w 9711447"/>
              <a:gd name="connsiteY9" fmla="*/ 6858000 h 6858000"/>
              <a:gd name="connsiteX10" fmla="*/ 5512037 w 9711447"/>
              <a:gd name="connsiteY10" fmla="*/ 6858000 h 6858000"/>
              <a:gd name="connsiteX11" fmla="*/ 5512037 w 9711447"/>
              <a:gd name="connsiteY11" fmla="*/ 3906382 h 6858000"/>
              <a:gd name="connsiteX12" fmla="*/ 617184 w 9711447"/>
              <a:gd name="connsiteY12" fmla="*/ 3906382 h 6858000"/>
              <a:gd name="connsiteX13" fmla="*/ 617184 w 9711447"/>
              <a:gd name="connsiteY13" fmla="*/ 3011325 h 6858000"/>
              <a:gd name="connsiteX14" fmla="*/ 5512037 w 9711447"/>
              <a:gd name="connsiteY14" fmla="*/ 3011325 h 6858000"/>
              <a:gd name="connsiteX15" fmla="*/ 5512037 w 9711447"/>
              <a:gd name="connsiteY15" fmla="*/ 1634123 h 6858000"/>
              <a:gd name="connsiteX16" fmla="*/ 3085532 w 9711447"/>
              <a:gd name="connsiteY16" fmla="*/ 1634123 h 6858000"/>
              <a:gd name="connsiteX17" fmla="*/ 3085532 w 9711447"/>
              <a:gd name="connsiteY17" fmla="*/ 738686 h 6858000"/>
              <a:gd name="connsiteX18" fmla="*/ 5512037 w 9711447"/>
              <a:gd name="connsiteY18" fmla="*/ 738686 h 6858000"/>
              <a:gd name="connsiteX19" fmla="*/ 5512037 w 9711447"/>
              <a:gd name="connsiteY19" fmla="*/ 0 h 6858000"/>
              <a:gd name="connsiteX0" fmla="*/ 0 w 9711447"/>
              <a:gd name="connsiteY0" fmla="*/ 5283581 h 6858000"/>
              <a:gd name="connsiteX1" fmla="*/ 4668333 w 9711447"/>
              <a:gd name="connsiteY1" fmla="*/ 5283581 h 6858000"/>
              <a:gd name="connsiteX2" fmla="*/ 4668333 w 9711447"/>
              <a:gd name="connsiteY2" fmla="*/ 6179018 h 6858000"/>
              <a:gd name="connsiteX3" fmla="*/ 0 w 9711447"/>
              <a:gd name="connsiteY3" fmla="*/ 6179018 h 6858000"/>
              <a:gd name="connsiteX4" fmla="*/ 0 w 9711447"/>
              <a:gd name="connsiteY4" fmla="*/ 5283581 h 6858000"/>
              <a:gd name="connsiteX5" fmla="*/ 5512037 w 9711447"/>
              <a:gd name="connsiteY5" fmla="*/ 0 h 6858000"/>
              <a:gd name="connsiteX6" fmla="*/ 9711447 w 9711447"/>
              <a:gd name="connsiteY6" fmla="*/ 0 h 6858000"/>
              <a:gd name="connsiteX7" fmla="*/ 9711447 w 9711447"/>
              <a:gd name="connsiteY7" fmla="*/ 6858000 h 6858000"/>
              <a:gd name="connsiteX8" fmla="*/ 6244347 w 9711447"/>
              <a:gd name="connsiteY8" fmla="*/ 6858000 h 6858000"/>
              <a:gd name="connsiteX9" fmla="*/ 5512037 w 9711447"/>
              <a:gd name="connsiteY9" fmla="*/ 6858000 h 6858000"/>
              <a:gd name="connsiteX10" fmla="*/ 5512037 w 9711447"/>
              <a:gd name="connsiteY10" fmla="*/ 3906382 h 6858000"/>
              <a:gd name="connsiteX11" fmla="*/ 617184 w 9711447"/>
              <a:gd name="connsiteY11" fmla="*/ 3906382 h 6858000"/>
              <a:gd name="connsiteX12" fmla="*/ 617184 w 9711447"/>
              <a:gd name="connsiteY12" fmla="*/ 3011325 h 6858000"/>
              <a:gd name="connsiteX13" fmla="*/ 5512037 w 9711447"/>
              <a:gd name="connsiteY13" fmla="*/ 3011325 h 6858000"/>
              <a:gd name="connsiteX14" fmla="*/ 5512037 w 9711447"/>
              <a:gd name="connsiteY14" fmla="*/ 1634123 h 6858000"/>
              <a:gd name="connsiteX15" fmla="*/ 3085532 w 9711447"/>
              <a:gd name="connsiteY15" fmla="*/ 1634123 h 6858000"/>
              <a:gd name="connsiteX16" fmla="*/ 3085532 w 9711447"/>
              <a:gd name="connsiteY16" fmla="*/ 738686 h 6858000"/>
              <a:gd name="connsiteX17" fmla="*/ 5512037 w 9711447"/>
              <a:gd name="connsiteY17" fmla="*/ 738686 h 6858000"/>
              <a:gd name="connsiteX18" fmla="*/ 5512037 w 9711447"/>
              <a:gd name="connsiteY18" fmla="*/ 0 h 6858000"/>
              <a:gd name="connsiteX0" fmla="*/ 0 w 9711447"/>
              <a:gd name="connsiteY0" fmla="*/ 5283581 h 6858000"/>
              <a:gd name="connsiteX1" fmla="*/ 4668333 w 9711447"/>
              <a:gd name="connsiteY1" fmla="*/ 5283581 h 6858000"/>
              <a:gd name="connsiteX2" fmla="*/ 4668333 w 9711447"/>
              <a:gd name="connsiteY2" fmla="*/ 6179018 h 6858000"/>
              <a:gd name="connsiteX3" fmla="*/ 0 w 9711447"/>
              <a:gd name="connsiteY3" fmla="*/ 6179018 h 6858000"/>
              <a:gd name="connsiteX4" fmla="*/ 0 w 9711447"/>
              <a:gd name="connsiteY4" fmla="*/ 5283581 h 6858000"/>
              <a:gd name="connsiteX5" fmla="*/ 5512037 w 9711447"/>
              <a:gd name="connsiteY5" fmla="*/ 0 h 6858000"/>
              <a:gd name="connsiteX6" fmla="*/ 9711447 w 9711447"/>
              <a:gd name="connsiteY6" fmla="*/ 0 h 6858000"/>
              <a:gd name="connsiteX7" fmla="*/ 9711447 w 9711447"/>
              <a:gd name="connsiteY7" fmla="*/ 6858000 h 6858000"/>
              <a:gd name="connsiteX8" fmla="*/ 5512037 w 9711447"/>
              <a:gd name="connsiteY8" fmla="*/ 6858000 h 6858000"/>
              <a:gd name="connsiteX9" fmla="*/ 5512037 w 9711447"/>
              <a:gd name="connsiteY9" fmla="*/ 3906382 h 6858000"/>
              <a:gd name="connsiteX10" fmla="*/ 617184 w 9711447"/>
              <a:gd name="connsiteY10" fmla="*/ 3906382 h 6858000"/>
              <a:gd name="connsiteX11" fmla="*/ 617184 w 9711447"/>
              <a:gd name="connsiteY11" fmla="*/ 3011325 h 6858000"/>
              <a:gd name="connsiteX12" fmla="*/ 5512037 w 9711447"/>
              <a:gd name="connsiteY12" fmla="*/ 3011325 h 6858000"/>
              <a:gd name="connsiteX13" fmla="*/ 5512037 w 9711447"/>
              <a:gd name="connsiteY13" fmla="*/ 1634123 h 6858000"/>
              <a:gd name="connsiteX14" fmla="*/ 3085532 w 9711447"/>
              <a:gd name="connsiteY14" fmla="*/ 1634123 h 6858000"/>
              <a:gd name="connsiteX15" fmla="*/ 3085532 w 9711447"/>
              <a:gd name="connsiteY15" fmla="*/ 738686 h 6858000"/>
              <a:gd name="connsiteX16" fmla="*/ 5512037 w 9711447"/>
              <a:gd name="connsiteY16" fmla="*/ 738686 h 6858000"/>
              <a:gd name="connsiteX17" fmla="*/ 5512037 w 9711447"/>
              <a:gd name="connsiteY1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9711447" h="6858000">
                <a:moveTo>
                  <a:pt x="0" y="5283581"/>
                </a:moveTo>
                <a:lnTo>
                  <a:pt x="4668333" y="5283581"/>
                </a:lnTo>
                <a:lnTo>
                  <a:pt x="4668333" y="6179018"/>
                </a:lnTo>
                <a:lnTo>
                  <a:pt x="0" y="6179018"/>
                </a:lnTo>
                <a:lnTo>
                  <a:pt x="0" y="5283581"/>
                </a:lnTo>
                <a:close/>
                <a:moveTo>
                  <a:pt x="5512037" y="0"/>
                </a:moveTo>
                <a:lnTo>
                  <a:pt x="9711447" y="0"/>
                </a:lnTo>
                <a:lnTo>
                  <a:pt x="9711447" y="6858000"/>
                </a:lnTo>
                <a:lnTo>
                  <a:pt x="5512037" y="6858000"/>
                </a:lnTo>
                <a:lnTo>
                  <a:pt x="5512037" y="3906382"/>
                </a:lnTo>
                <a:lnTo>
                  <a:pt x="617184" y="3906382"/>
                </a:lnTo>
                <a:lnTo>
                  <a:pt x="617184" y="3011325"/>
                </a:lnTo>
                <a:lnTo>
                  <a:pt x="5512037" y="3011325"/>
                </a:lnTo>
                <a:lnTo>
                  <a:pt x="5512037" y="1634123"/>
                </a:lnTo>
                <a:lnTo>
                  <a:pt x="3085532" y="1634123"/>
                </a:lnTo>
                <a:lnTo>
                  <a:pt x="3085532" y="738686"/>
                </a:lnTo>
                <a:lnTo>
                  <a:pt x="5512037" y="738686"/>
                </a:lnTo>
                <a:lnTo>
                  <a:pt x="5512037" y="0"/>
                </a:lnTo>
                <a:close/>
              </a:path>
            </a:pathLst>
          </a:custGeom>
          <a:solidFill>
            <a:schemeClr val="bg1">
              <a:alpha val="4000"/>
            </a:schemeClr>
          </a:solidFill>
          <a:ln w="6343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3" name="Title 22">
            <a:extLst>
              <a:ext uri="{FF2B5EF4-FFF2-40B4-BE49-F238E27FC236}">
                <a16:creationId xmlns:a16="http://schemas.microsoft.com/office/drawing/2014/main" id="{3CC18A9F-A7A8-81BA-351E-3E8258B600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8B2F9CCD-2403-9167-5DEA-3BEBB4409BA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9600" y="1384300"/>
            <a:ext cx="10972800" cy="4201978"/>
          </a:xfrm>
          <a:prstGeom prst="rect">
            <a:avLst/>
          </a:prstGeom>
        </p:spPr>
        <p:txBody>
          <a:bodyPr/>
          <a:lstStyle>
            <a:lvl1pPr marL="514350" indent="-514350">
              <a:buClr>
                <a:schemeClr val="bg1"/>
              </a:buClr>
              <a:buFont typeface="+mj-lt"/>
              <a:buAutoNum type="arabicPeriod"/>
              <a:defRPr sz="3000">
                <a:solidFill>
                  <a:schemeClr val="bg1"/>
                </a:solidFill>
              </a:defRPr>
            </a:lvl1pPr>
            <a:lvl2pPr marL="812800" indent="-279400">
              <a:spcBef>
                <a:spcPts val="600"/>
              </a:spcBef>
              <a:buClr>
                <a:schemeClr val="bg1"/>
              </a:buClr>
              <a:buFont typeface="Source Sans Pro" panose="020B0503030403020204" pitchFamily="34" charset="0"/>
              <a:buChar char="–"/>
              <a:defRPr sz="2400">
                <a:solidFill>
                  <a:schemeClr val="bg1"/>
                </a:solidFill>
              </a:defRPr>
            </a:lvl2pPr>
            <a:lvl3pPr marL="1079500" indent="-266700">
              <a:buClr>
                <a:schemeClr val="bg1"/>
              </a:buClr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</a:defRPr>
            </a:lvl3pPr>
            <a:lvl4pPr marL="1346200" indent="-266700">
              <a:buClr>
                <a:schemeClr val="bg1"/>
              </a:buClr>
              <a:buFont typeface="Source Sans Pro" panose="020B0503030403020204" pitchFamily="34" charset="0"/>
              <a:buChar char="–"/>
              <a:defRPr sz="2000">
                <a:solidFill>
                  <a:schemeClr val="bg1"/>
                </a:solidFill>
              </a:defRPr>
            </a:lvl4pPr>
            <a:lvl5pPr marL="1612900" indent="-266700">
              <a:buClr>
                <a:schemeClr val="bg1"/>
              </a:buClr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</a:defRPr>
            </a:lvl5pPr>
            <a:lvl6pPr marL="1612900" indent="-266700">
              <a:tabLst/>
              <a:defRPr>
                <a:solidFill>
                  <a:schemeClr val="bg1"/>
                </a:solidFill>
              </a:defRPr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2" name="Footer Placeholder 21">
            <a:extLst>
              <a:ext uri="{FF2B5EF4-FFF2-40B4-BE49-F238E27FC236}">
                <a16:creationId xmlns:a16="http://schemas.microsoft.com/office/drawing/2014/main" id="{66BD8BB8-3172-8096-A8CA-A3B1ED2ECFC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791948" y="6216878"/>
            <a:ext cx="7790452" cy="215444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8245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 xmlns:a16="http://schemas.microsoft.com/office/drawing/2014/main" xmlns:adec="http://schemas.microsoft.com/office/drawing/2017/decorative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tatement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A2F987A3-866C-53A1-1085-31A8192F5A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882816" y="0"/>
            <a:ext cx="10309185" cy="6858002"/>
            <a:chOff x="1882816" y="0"/>
            <a:chExt cx="10309185" cy="6858002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BA4F3A48-F752-6216-46CB-A9CA0DF61E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7670801" y="0"/>
              <a:ext cx="4521200" cy="6858000"/>
            </a:xfrm>
            <a:prstGeom prst="rect">
              <a:avLst/>
            </a:prstGeom>
            <a:solidFill>
              <a:srgbClr val="0D386C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Freeform: Shape 1">
              <a:extLst>
                <a:ext uri="{FF2B5EF4-FFF2-40B4-BE49-F238E27FC236}">
                  <a16:creationId xmlns:a16="http://schemas.microsoft.com/office/drawing/2014/main" id="{6570D7B6-B4AF-0DED-5C7B-AA20869706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flipV="1">
              <a:off x="1882816" y="1"/>
              <a:ext cx="6648414" cy="6858001"/>
            </a:xfrm>
            <a:custGeom>
              <a:avLst/>
              <a:gdLst>
                <a:gd name="connsiteX0" fmla="*/ 4991354 w 6648414"/>
                <a:gd name="connsiteY0" fmla="*/ 0 h 6858001"/>
                <a:gd name="connsiteX1" fmla="*/ 5904057 w 6648414"/>
                <a:gd name="connsiteY1" fmla="*/ 0 h 6858001"/>
                <a:gd name="connsiteX2" fmla="*/ 5904057 w 6648414"/>
                <a:gd name="connsiteY2" fmla="*/ 2265415 h 6858001"/>
                <a:gd name="connsiteX3" fmla="*/ 6648414 w 6648414"/>
                <a:gd name="connsiteY3" fmla="*/ 2265415 h 6858001"/>
                <a:gd name="connsiteX4" fmla="*/ 6648414 w 6648414"/>
                <a:gd name="connsiteY4" fmla="*/ 3178117 h 6858001"/>
                <a:gd name="connsiteX5" fmla="*/ 5904057 w 6648414"/>
                <a:gd name="connsiteY5" fmla="*/ 3178117 h 6858001"/>
                <a:gd name="connsiteX6" fmla="*/ 5904057 w 6648414"/>
                <a:gd name="connsiteY6" fmla="*/ 6858001 h 6858001"/>
                <a:gd name="connsiteX7" fmla="*/ 4991354 w 6648414"/>
                <a:gd name="connsiteY7" fmla="*/ 6858001 h 6858001"/>
                <a:gd name="connsiteX8" fmla="*/ 4991354 w 6648414"/>
                <a:gd name="connsiteY8" fmla="*/ 5495561 h 6858001"/>
                <a:gd name="connsiteX9" fmla="*/ 629543 w 6648414"/>
                <a:gd name="connsiteY9" fmla="*/ 5495561 h 6858001"/>
                <a:gd name="connsiteX10" fmla="*/ 629543 w 6648414"/>
                <a:gd name="connsiteY10" fmla="*/ 4582471 h 6858001"/>
                <a:gd name="connsiteX11" fmla="*/ 4991354 w 6648414"/>
                <a:gd name="connsiteY11" fmla="*/ 4582471 h 6858001"/>
                <a:gd name="connsiteX12" fmla="*/ 4991354 w 6648414"/>
                <a:gd name="connsiteY12" fmla="*/ 3178117 h 6858001"/>
                <a:gd name="connsiteX13" fmla="*/ 0 w 6648414"/>
                <a:gd name="connsiteY13" fmla="*/ 3178117 h 6858001"/>
                <a:gd name="connsiteX14" fmla="*/ 0 w 6648414"/>
                <a:gd name="connsiteY14" fmla="*/ 2265415 h 6858001"/>
                <a:gd name="connsiteX15" fmla="*/ 4991354 w 6648414"/>
                <a:gd name="connsiteY15" fmla="*/ 2265415 h 6858001"/>
                <a:gd name="connsiteX16" fmla="*/ 3145971 w 6648414"/>
                <a:gd name="connsiteY16" fmla="*/ 0 h 6858001"/>
                <a:gd name="connsiteX17" fmla="*/ 4602686 w 6648414"/>
                <a:gd name="connsiteY17" fmla="*/ 0 h 6858001"/>
                <a:gd name="connsiteX18" fmla="*/ 4602686 w 6648414"/>
                <a:gd name="connsiteY18" fmla="*/ 860676 h 6858001"/>
                <a:gd name="connsiteX19" fmla="*/ 3145971 w 6648414"/>
                <a:gd name="connsiteY19" fmla="*/ 860676 h 685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648414" h="6858001">
                  <a:moveTo>
                    <a:pt x="4991354" y="0"/>
                  </a:moveTo>
                  <a:lnTo>
                    <a:pt x="5904057" y="0"/>
                  </a:lnTo>
                  <a:lnTo>
                    <a:pt x="5904057" y="2265415"/>
                  </a:lnTo>
                  <a:lnTo>
                    <a:pt x="6648414" y="2265415"/>
                  </a:lnTo>
                  <a:lnTo>
                    <a:pt x="6648414" y="3178117"/>
                  </a:lnTo>
                  <a:lnTo>
                    <a:pt x="5904057" y="3178117"/>
                  </a:lnTo>
                  <a:lnTo>
                    <a:pt x="5904057" y="6858001"/>
                  </a:lnTo>
                  <a:lnTo>
                    <a:pt x="4991354" y="6858001"/>
                  </a:lnTo>
                  <a:lnTo>
                    <a:pt x="4991354" y="5495561"/>
                  </a:lnTo>
                  <a:lnTo>
                    <a:pt x="629543" y="5495561"/>
                  </a:lnTo>
                  <a:lnTo>
                    <a:pt x="629543" y="4582471"/>
                  </a:lnTo>
                  <a:lnTo>
                    <a:pt x="4991354" y="4582471"/>
                  </a:lnTo>
                  <a:lnTo>
                    <a:pt x="4991354" y="3178117"/>
                  </a:lnTo>
                  <a:lnTo>
                    <a:pt x="0" y="3178117"/>
                  </a:lnTo>
                  <a:lnTo>
                    <a:pt x="0" y="2265415"/>
                  </a:lnTo>
                  <a:lnTo>
                    <a:pt x="4991354" y="2265415"/>
                  </a:lnTo>
                  <a:close/>
                  <a:moveTo>
                    <a:pt x="3145971" y="0"/>
                  </a:moveTo>
                  <a:lnTo>
                    <a:pt x="4602686" y="0"/>
                  </a:lnTo>
                  <a:lnTo>
                    <a:pt x="4602686" y="860676"/>
                  </a:lnTo>
                  <a:lnTo>
                    <a:pt x="3145971" y="860676"/>
                  </a:lnTo>
                  <a:close/>
                </a:path>
              </a:pathLst>
            </a:custGeom>
            <a:solidFill>
              <a:srgbClr val="0D386C"/>
            </a:solidFill>
            <a:ln w="6343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grpSp>
        <p:nvGrpSpPr>
          <p:cNvPr id="5" name="Cochrane logo">
            <a:extLst>
              <a:ext uri="{FF2B5EF4-FFF2-40B4-BE49-F238E27FC236}">
                <a16:creationId xmlns:a16="http://schemas.microsoft.com/office/drawing/2014/main" id="{D6463618-9953-6003-2DD2-1DDD3C1F2C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08550" y="5972481"/>
            <a:ext cx="2430972" cy="500908"/>
            <a:chOff x="611659" y="6001857"/>
            <a:chExt cx="2245841" cy="462762"/>
          </a:xfrm>
          <a:solidFill>
            <a:schemeClr val="bg1"/>
          </a:solidFill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105AE2D6-6726-22AA-A894-2C476B391073}"/>
                </a:ext>
              </a:extLst>
            </p:cNvPr>
            <p:cNvSpPr/>
            <p:nvPr/>
          </p:nvSpPr>
          <p:spPr>
            <a:xfrm>
              <a:off x="611659" y="6003345"/>
              <a:ext cx="2245841" cy="459796"/>
            </a:xfrm>
            <a:custGeom>
              <a:avLst/>
              <a:gdLst>
                <a:gd name="connsiteX0" fmla="*/ 1737301 w 2245841"/>
                <a:gd name="connsiteY0" fmla="*/ 272833 h 459796"/>
                <a:gd name="connsiteX1" fmla="*/ 1674419 w 2245841"/>
                <a:gd name="connsiteY1" fmla="*/ 309909 h 459796"/>
                <a:gd name="connsiteX2" fmla="*/ 1700225 w 2245841"/>
                <a:gd name="connsiteY2" fmla="*/ 331166 h 459796"/>
                <a:gd name="connsiteX3" fmla="*/ 1700225 w 2245841"/>
                <a:gd name="connsiteY3" fmla="*/ 331215 h 459796"/>
                <a:gd name="connsiteX4" fmla="*/ 1737301 w 2245841"/>
                <a:gd name="connsiteY4" fmla="*/ 312183 h 459796"/>
                <a:gd name="connsiteX5" fmla="*/ 907877 w 2245841"/>
                <a:gd name="connsiteY5" fmla="*/ 201349 h 459796"/>
                <a:gd name="connsiteX6" fmla="*/ 866698 w 2245841"/>
                <a:gd name="connsiteY6" fmla="*/ 265121 h 459796"/>
                <a:gd name="connsiteX7" fmla="*/ 907877 w 2245841"/>
                <a:gd name="connsiteY7" fmla="*/ 328941 h 459796"/>
                <a:gd name="connsiteX8" fmla="*/ 949057 w 2245841"/>
                <a:gd name="connsiteY8" fmla="*/ 265121 h 459796"/>
                <a:gd name="connsiteX9" fmla="*/ 907877 w 2245841"/>
                <a:gd name="connsiteY9" fmla="*/ 201349 h 459796"/>
                <a:gd name="connsiteX10" fmla="*/ 2151717 w 2245841"/>
                <a:gd name="connsiteY10" fmla="*/ 198185 h 459796"/>
                <a:gd name="connsiteX11" fmla="*/ 2108263 w 2245841"/>
                <a:gd name="connsiteY11" fmla="*/ 242083 h 459796"/>
                <a:gd name="connsiteX12" fmla="*/ 2189238 w 2245841"/>
                <a:gd name="connsiteY12" fmla="*/ 242083 h 459796"/>
                <a:gd name="connsiteX13" fmla="*/ 2189287 w 2245841"/>
                <a:gd name="connsiteY13" fmla="*/ 242083 h 459796"/>
                <a:gd name="connsiteX14" fmla="*/ 2151717 w 2245841"/>
                <a:gd name="connsiteY14" fmla="*/ 198185 h 459796"/>
                <a:gd name="connsiteX15" fmla="*/ 1959019 w 2245841"/>
                <a:gd name="connsiteY15" fmla="*/ 147563 h 459796"/>
                <a:gd name="connsiteX16" fmla="*/ 2028673 w 2245841"/>
                <a:gd name="connsiteY16" fmla="*/ 238030 h 459796"/>
                <a:gd name="connsiteX17" fmla="*/ 2028673 w 2245841"/>
                <a:gd name="connsiteY17" fmla="*/ 377387 h 459796"/>
                <a:gd name="connsiteX18" fmla="*/ 1962182 w 2245841"/>
                <a:gd name="connsiteY18" fmla="*/ 377387 h 459796"/>
                <a:gd name="connsiteX19" fmla="*/ 1962182 w 2245841"/>
                <a:gd name="connsiteY19" fmla="*/ 246631 h 459796"/>
                <a:gd name="connsiteX20" fmla="*/ 1934597 w 2245841"/>
                <a:gd name="connsiteY20" fmla="*/ 204117 h 459796"/>
                <a:gd name="connsiteX21" fmla="*/ 1892973 w 2245841"/>
                <a:gd name="connsiteY21" fmla="*/ 225819 h 459796"/>
                <a:gd name="connsiteX22" fmla="*/ 1892973 w 2245841"/>
                <a:gd name="connsiteY22" fmla="*/ 377387 h 459796"/>
                <a:gd name="connsiteX23" fmla="*/ 1826482 w 2245841"/>
                <a:gd name="connsiteY23" fmla="*/ 377387 h 459796"/>
                <a:gd name="connsiteX24" fmla="*/ 1826482 w 2245841"/>
                <a:gd name="connsiteY24" fmla="*/ 152952 h 459796"/>
                <a:gd name="connsiteX25" fmla="*/ 1880713 w 2245841"/>
                <a:gd name="connsiteY25" fmla="*/ 152952 h 459796"/>
                <a:gd name="connsiteX26" fmla="*/ 1885261 w 2245841"/>
                <a:gd name="connsiteY26" fmla="*/ 181476 h 459796"/>
                <a:gd name="connsiteX27" fmla="*/ 1887090 w 2245841"/>
                <a:gd name="connsiteY27" fmla="*/ 181476 h 459796"/>
                <a:gd name="connsiteX28" fmla="*/ 1959019 w 2245841"/>
                <a:gd name="connsiteY28" fmla="*/ 147563 h 459796"/>
                <a:gd name="connsiteX29" fmla="*/ 2150382 w 2245841"/>
                <a:gd name="connsiteY29" fmla="*/ 147514 h 459796"/>
                <a:gd name="connsiteX30" fmla="*/ 2245841 w 2245841"/>
                <a:gd name="connsiteY30" fmla="*/ 255184 h 459796"/>
                <a:gd name="connsiteX31" fmla="*/ 2243122 w 2245841"/>
                <a:gd name="connsiteY31" fmla="*/ 283213 h 459796"/>
                <a:gd name="connsiteX32" fmla="*/ 2108758 w 2245841"/>
                <a:gd name="connsiteY32" fmla="*/ 283213 h 459796"/>
                <a:gd name="connsiteX33" fmla="*/ 2167140 w 2245841"/>
                <a:gd name="connsiteY33" fmla="*/ 332055 h 459796"/>
                <a:gd name="connsiteX34" fmla="*/ 2215538 w 2245841"/>
                <a:gd name="connsiteY34" fmla="*/ 317126 h 459796"/>
                <a:gd name="connsiteX35" fmla="*/ 2237734 w 2245841"/>
                <a:gd name="connsiteY35" fmla="*/ 357416 h 459796"/>
                <a:gd name="connsiteX36" fmla="*/ 2158094 w 2245841"/>
                <a:gd name="connsiteY36" fmla="*/ 382727 h 459796"/>
                <a:gd name="connsiteX37" fmla="*/ 2044541 w 2245841"/>
                <a:gd name="connsiteY37" fmla="*/ 265121 h 459796"/>
                <a:gd name="connsiteX38" fmla="*/ 2150382 w 2245841"/>
                <a:gd name="connsiteY38" fmla="*/ 147514 h 459796"/>
                <a:gd name="connsiteX39" fmla="*/ 1582223 w 2245841"/>
                <a:gd name="connsiteY39" fmla="*/ 147514 h 459796"/>
                <a:gd name="connsiteX40" fmla="*/ 1608918 w 2245841"/>
                <a:gd name="connsiteY40" fmla="*/ 152062 h 459796"/>
                <a:gd name="connsiteX41" fmla="*/ 1598042 w 2245841"/>
                <a:gd name="connsiteY41" fmla="*/ 209506 h 459796"/>
                <a:gd name="connsiteX42" fmla="*/ 1573622 w 2245841"/>
                <a:gd name="connsiteY42" fmla="*/ 205897 h 459796"/>
                <a:gd name="connsiteX43" fmla="*/ 1524285 w 2245841"/>
                <a:gd name="connsiteY43" fmla="*/ 247077 h 459796"/>
                <a:gd name="connsiteX44" fmla="*/ 1524285 w 2245841"/>
                <a:gd name="connsiteY44" fmla="*/ 377388 h 459796"/>
                <a:gd name="connsiteX45" fmla="*/ 1457795 w 2245841"/>
                <a:gd name="connsiteY45" fmla="*/ 377388 h 459796"/>
                <a:gd name="connsiteX46" fmla="*/ 1457795 w 2245841"/>
                <a:gd name="connsiteY46" fmla="*/ 152952 h 459796"/>
                <a:gd name="connsiteX47" fmla="*/ 1512075 w 2245841"/>
                <a:gd name="connsiteY47" fmla="*/ 152952 h 459796"/>
                <a:gd name="connsiteX48" fmla="*/ 1516623 w 2245841"/>
                <a:gd name="connsiteY48" fmla="*/ 192303 h 459796"/>
                <a:gd name="connsiteX49" fmla="*/ 1518452 w 2245841"/>
                <a:gd name="connsiteY49" fmla="*/ 192303 h 459796"/>
                <a:gd name="connsiteX50" fmla="*/ 1582223 w 2245841"/>
                <a:gd name="connsiteY50" fmla="*/ 147514 h 459796"/>
                <a:gd name="connsiteX51" fmla="*/ 1147589 w 2245841"/>
                <a:gd name="connsiteY51" fmla="*/ 147514 h 459796"/>
                <a:gd name="connsiteX52" fmla="*/ 1213189 w 2245841"/>
                <a:gd name="connsiteY52" fmla="*/ 173320 h 459796"/>
                <a:gd name="connsiteX53" fmla="*/ 1182886 w 2245841"/>
                <a:gd name="connsiteY53" fmla="*/ 214499 h 459796"/>
                <a:gd name="connsiteX54" fmla="*/ 1151692 w 2245841"/>
                <a:gd name="connsiteY54" fmla="*/ 201399 h 459796"/>
                <a:gd name="connsiteX55" fmla="*/ 1099192 w 2245841"/>
                <a:gd name="connsiteY55" fmla="*/ 265170 h 459796"/>
                <a:gd name="connsiteX56" fmla="*/ 1149417 w 2245841"/>
                <a:gd name="connsiteY56" fmla="*/ 328941 h 459796"/>
                <a:gd name="connsiteX57" fmla="*/ 1189658 w 2245841"/>
                <a:gd name="connsiteY57" fmla="*/ 312677 h 459796"/>
                <a:gd name="connsiteX58" fmla="*/ 1216353 w 2245841"/>
                <a:gd name="connsiteY58" fmla="*/ 354746 h 459796"/>
                <a:gd name="connsiteX59" fmla="*/ 1141706 w 2245841"/>
                <a:gd name="connsiteY59" fmla="*/ 382776 h 459796"/>
                <a:gd name="connsiteX60" fmla="*/ 1030872 w 2245841"/>
                <a:gd name="connsiteY60" fmla="*/ 265170 h 459796"/>
                <a:gd name="connsiteX61" fmla="*/ 1147589 w 2245841"/>
                <a:gd name="connsiteY61" fmla="*/ 147564 h 459796"/>
                <a:gd name="connsiteX62" fmla="*/ 907877 w 2245841"/>
                <a:gd name="connsiteY62" fmla="*/ 147514 h 459796"/>
                <a:gd name="connsiteX63" fmla="*/ 1016931 w 2245841"/>
                <a:gd name="connsiteY63" fmla="*/ 265121 h 459796"/>
                <a:gd name="connsiteX64" fmla="*/ 907877 w 2245841"/>
                <a:gd name="connsiteY64" fmla="*/ 382727 h 459796"/>
                <a:gd name="connsiteX65" fmla="*/ 798378 w 2245841"/>
                <a:gd name="connsiteY65" fmla="*/ 265121 h 459796"/>
                <a:gd name="connsiteX66" fmla="*/ 907877 w 2245841"/>
                <a:gd name="connsiteY66" fmla="*/ 147514 h 459796"/>
                <a:gd name="connsiteX67" fmla="*/ 1714660 w 2245841"/>
                <a:gd name="connsiteY67" fmla="*/ 147465 h 459796"/>
                <a:gd name="connsiteX68" fmla="*/ 1803792 w 2245841"/>
                <a:gd name="connsiteY68" fmla="*/ 248807 h 459796"/>
                <a:gd name="connsiteX69" fmla="*/ 1803792 w 2245841"/>
                <a:gd name="connsiteY69" fmla="*/ 377289 h 459796"/>
                <a:gd name="connsiteX70" fmla="*/ 1749512 w 2245841"/>
                <a:gd name="connsiteY70" fmla="*/ 377289 h 459796"/>
                <a:gd name="connsiteX71" fmla="*/ 1744519 w 2245841"/>
                <a:gd name="connsiteY71" fmla="*/ 354203 h 459796"/>
                <a:gd name="connsiteX72" fmla="*/ 1743184 w 2245841"/>
                <a:gd name="connsiteY72" fmla="*/ 354203 h 459796"/>
                <a:gd name="connsiteX73" fmla="*/ 1677583 w 2245841"/>
                <a:gd name="connsiteY73" fmla="*/ 382678 h 459796"/>
                <a:gd name="connsiteX74" fmla="*/ 1611093 w 2245841"/>
                <a:gd name="connsiteY74" fmla="*/ 314803 h 459796"/>
                <a:gd name="connsiteX75" fmla="*/ 1640958 w 2245841"/>
                <a:gd name="connsiteY75" fmla="*/ 259615 h 459796"/>
                <a:gd name="connsiteX76" fmla="*/ 1737283 w 2245841"/>
                <a:gd name="connsiteY76" fmla="*/ 232943 h 459796"/>
                <a:gd name="connsiteX77" fmla="*/ 1737301 w 2245841"/>
                <a:gd name="connsiteY77" fmla="*/ 232988 h 459796"/>
                <a:gd name="connsiteX78" fmla="*/ 1737301 w 2245841"/>
                <a:gd name="connsiteY78" fmla="*/ 232938 h 459796"/>
                <a:gd name="connsiteX79" fmla="*/ 1737283 w 2245841"/>
                <a:gd name="connsiteY79" fmla="*/ 232943 h 459796"/>
                <a:gd name="connsiteX80" fmla="*/ 1728143 w 2245841"/>
                <a:gd name="connsiteY80" fmla="*/ 209228 h 459796"/>
                <a:gd name="connsiteX81" fmla="*/ 1702005 w 2245841"/>
                <a:gd name="connsiteY81" fmla="*/ 200410 h 459796"/>
                <a:gd name="connsiteX82" fmla="*/ 1642287 w 2245841"/>
                <a:gd name="connsiteY82" fmla="*/ 220778 h 459796"/>
                <a:gd name="connsiteX83" fmla="*/ 1618756 w 2245841"/>
                <a:gd name="connsiteY83" fmla="*/ 176879 h 459796"/>
                <a:gd name="connsiteX84" fmla="*/ 1714660 w 2245841"/>
                <a:gd name="connsiteY84" fmla="*/ 147465 h 459796"/>
                <a:gd name="connsiteX85" fmla="*/ 708950 w 2245841"/>
                <a:gd name="connsiteY85" fmla="*/ 76921 h 459796"/>
                <a:gd name="connsiteX86" fmla="*/ 708999 w 2245841"/>
                <a:gd name="connsiteY86" fmla="*/ 76921 h 459796"/>
                <a:gd name="connsiteX87" fmla="*/ 796301 w 2245841"/>
                <a:gd name="connsiteY87" fmla="*/ 115382 h 459796"/>
                <a:gd name="connsiteX88" fmla="*/ 759670 w 2245841"/>
                <a:gd name="connsiteY88" fmla="*/ 156561 h 459796"/>
                <a:gd name="connsiteX89" fmla="*/ 709889 w 2245841"/>
                <a:gd name="connsiteY89" fmla="*/ 134365 h 459796"/>
                <a:gd name="connsiteX90" fmla="*/ 636577 w 2245841"/>
                <a:gd name="connsiteY90" fmla="*/ 229379 h 459796"/>
                <a:gd name="connsiteX91" fmla="*/ 708060 w 2245841"/>
                <a:gd name="connsiteY91" fmla="*/ 325284 h 459796"/>
                <a:gd name="connsiteX92" fmla="*/ 764169 w 2245841"/>
                <a:gd name="connsiteY92" fmla="*/ 299033 h 459796"/>
                <a:gd name="connsiteX93" fmla="*/ 800800 w 2245841"/>
                <a:gd name="connsiteY93" fmla="*/ 339323 h 459796"/>
                <a:gd name="connsiteX94" fmla="*/ 707170 w 2245841"/>
                <a:gd name="connsiteY94" fmla="*/ 382777 h 459796"/>
                <a:gd name="connsiteX95" fmla="*/ 568257 w 2245841"/>
                <a:gd name="connsiteY95" fmla="*/ 231654 h 459796"/>
                <a:gd name="connsiteX96" fmla="*/ 708950 w 2245841"/>
                <a:gd name="connsiteY96" fmla="*/ 76921 h 459796"/>
                <a:gd name="connsiteX97" fmla="*/ 1233112 w 2245841"/>
                <a:gd name="connsiteY97" fmla="*/ 60212 h 459796"/>
                <a:gd name="connsiteX98" fmla="*/ 1299602 w 2245841"/>
                <a:gd name="connsiteY98" fmla="*/ 60212 h 459796"/>
                <a:gd name="connsiteX99" fmla="*/ 1299602 w 2245841"/>
                <a:gd name="connsiteY99" fmla="*/ 138023 h 459796"/>
                <a:gd name="connsiteX100" fmla="*/ 1296439 w 2245841"/>
                <a:gd name="connsiteY100" fmla="*/ 178313 h 459796"/>
                <a:gd name="connsiteX101" fmla="*/ 1365648 w 2245841"/>
                <a:gd name="connsiteY101" fmla="*/ 147564 h 459796"/>
                <a:gd name="connsiteX102" fmla="*/ 1435302 w 2245841"/>
                <a:gd name="connsiteY102" fmla="*/ 238030 h 459796"/>
                <a:gd name="connsiteX103" fmla="*/ 1435302 w 2245841"/>
                <a:gd name="connsiteY103" fmla="*/ 377388 h 459796"/>
                <a:gd name="connsiteX104" fmla="*/ 1368812 w 2245841"/>
                <a:gd name="connsiteY104" fmla="*/ 377388 h 459796"/>
                <a:gd name="connsiteX105" fmla="*/ 1368812 w 2245841"/>
                <a:gd name="connsiteY105" fmla="*/ 246632 h 459796"/>
                <a:gd name="connsiteX106" fmla="*/ 1341227 w 2245841"/>
                <a:gd name="connsiteY106" fmla="*/ 204118 h 459796"/>
                <a:gd name="connsiteX107" fmla="*/ 1299602 w 2245841"/>
                <a:gd name="connsiteY107" fmla="*/ 225820 h 459796"/>
                <a:gd name="connsiteX108" fmla="*/ 1299602 w 2245841"/>
                <a:gd name="connsiteY108" fmla="*/ 377388 h 459796"/>
                <a:gd name="connsiteX109" fmla="*/ 1233112 w 2245841"/>
                <a:gd name="connsiteY109" fmla="*/ 377388 h 459796"/>
                <a:gd name="connsiteX110" fmla="*/ 258744 w 2245841"/>
                <a:gd name="connsiteY110" fmla="*/ 0 h 459796"/>
                <a:gd name="connsiteX111" fmla="*/ 463060 w 2245841"/>
                <a:gd name="connsiteY111" fmla="*/ 229874 h 459796"/>
                <a:gd name="connsiteX112" fmla="*/ 258744 w 2245841"/>
                <a:gd name="connsiteY112" fmla="*/ 459747 h 459796"/>
                <a:gd name="connsiteX113" fmla="*/ 258744 w 2245841"/>
                <a:gd name="connsiteY113" fmla="*/ 382925 h 459796"/>
                <a:gd name="connsiteX114" fmla="*/ 387029 w 2245841"/>
                <a:gd name="connsiteY114" fmla="*/ 229874 h 459796"/>
                <a:gd name="connsiteX115" fmla="*/ 258744 w 2245841"/>
                <a:gd name="connsiteY115" fmla="*/ 76823 h 459796"/>
                <a:gd name="connsiteX116" fmla="*/ 204316 w 2245841"/>
                <a:gd name="connsiteY116" fmla="*/ 0 h 459796"/>
                <a:gd name="connsiteX117" fmla="*/ 204316 w 2245841"/>
                <a:gd name="connsiteY117" fmla="*/ 76823 h 459796"/>
                <a:gd name="connsiteX118" fmla="*/ 76032 w 2245841"/>
                <a:gd name="connsiteY118" fmla="*/ 229874 h 459796"/>
                <a:gd name="connsiteX119" fmla="*/ 76032 w 2245841"/>
                <a:gd name="connsiteY119" fmla="*/ 229923 h 459796"/>
                <a:gd name="connsiteX120" fmla="*/ 204316 w 2245841"/>
                <a:gd name="connsiteY120" fmla="*/ 382974 h 459796"/>
                <a:gd name="connsiteX121" fmla="*/ 204316 w 2245841"/>
                <a:gd name="connsiteY121" fmla="*/ 459796 h 459796"/>
                <a:gd name="connsiteX122" fmla="*/ 0 w 2245841"/>
                <a:gd name="connsiteY122" fmla="*/ 229923 h 459796"/>
                <a:gd name="connsiteX123" fmla="*/ 204316 w 2245841"/>
                <a:gd name="connsiteY123" fmla="*/ 0 h 4597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</a:cxnLst>
              <a:rect l="l" t="t" r="r" b="b"/>
              <a:pathLst>
                <a:path w="2245841" h="459796">
                  <a:moveTo>
                    <a:pt x="1737301" y="272833"/>
                  </a:moveTo>
                  <a:cubicBezTo>
                    <a:pt x="1689794" y="279160"/>
                    <a:pt x="1674419" y="292755"/>
                    <a:pt x="1674419" y="309909"/>
                  </a:cubicBezTo>
                  <a:cubicBezTo>
                    <a:pt x="1674419" y="324394"/>
                    <a:pt x="1684356" y="331166"/>
                    <a:pt x="1700225" y="331166"/>
                  </a:cubicBezTo>
                  <a:lnTo>
                    <a:pt x="1700225" y="331215"/>
                  </a:lnTo>
                  <a:cubicBezTo>
                    <a:pt x="1715599" y="331215"/>
                    <a:pt x="1725585" y="323949"/>
                    <a:pt x="1737301" y="312183"/>
                  </a:cubicBezTo>
                  <a:close/>
                  <a:moveTo>
                    <a:pt x="907877" y="201349"/>
                  </a:moveTo>
                  <a:cubicBezTo>
                    <a:pt x="880737" y="201349"/>
                    <a:pt x="866698" y="226215"/>
                    <a:pt x="866698" y="265121"/>
                  </a:cubicBezTo>
                  <a:cubicBezTo>
                    <a:pt x="866698" y="304026"/>
                    <a:pt x="880292" y="328941"/>
                    <a:pt x="907877" y="328941"/>
                  </a:cubicBezTo>
                  <a:cubicBezTo>
                    <a:pt x="935017" y="328941"/>
                    <a:pt x="949057" y="304075"/>
                    <a:pt x="949057" y="265121"/>
                  </a:cubicBezTo>
                  <a:cubicBezTo>
                    <a:pt x="949057" y="226166"/>
                    <a:pt x="935017" y="201349"/>
                    <a:pt x="907877" y="201349"/>
                  </a:cubicBezTo>
                  <a:close/>
                  <a:moveTo>
                    <a:pt x="2151717" y="198185"/>
                  </a:moveTo>
                  <a:cubicBezTo>
                    <a:pt x="2130904" y="198185"/>
                    <a:pt x="2112811" y="212225"/>
                    <a:pt x="2108263" y="242083"/>
                  </a:cubicBezTo>
                  <a:lnTo>
                    <a:pt x="2189238" y="242083"/>
                  </a:lnTo>
                  <a:lnTo>
                    <a:pt x="2189287" y="242083"/>
                  </a:lnTo>
                  <a:cubicBezTo>
                    <a:pt x="2189287" y="216279"/>
                    <a:pt x="2178412" y="198185"/>
                    <a:pt x="2151717" y="198185"/>
                  </a:cubicBezTo>
                  <a:close/>
                  <a:moveTo>
                    <a:pt x="1959019" y="147563"/>
                  </a:moveTo>
                  <a:cubicBezTo>
                    <a:pt x="2007861" y="147563"/>
                    <a:pt x="2028673" y="181970"/>
                    <a:pt x="2028673" y="238030"/>
                  </a:cubicBezTo>
                  <a:lnTo>
                    <a:pt x="2028673" y="377387"/>
                  </a:lnTo>
                  <a:lnTo>
                    <a:pt x="1962182" y="377387"/>
                  </a:lnTo>
                  <a:lnTo>
                    <a:pt x="1962182" y="246631"/>
                  </a:lnTo>
                  <a:cubicBezTo>
                    <a:pt x="1962182" y="214053"/>
                    <a:pt x="1953580" y="204117"/>
                    <a:pt x="1934597" y="204117"/>
                  </a:cubicBezTo>
                  <a:cubicBezTo>
                    <a:pt x="1917839" y="204117"/>
                    <a:pt x="1907458" y="211829"/>
                    <a:pt x="1892973" y="225819"/>
                  </a:cubicBezTo>
                  <a:lnTo>
                    <a:pt x="1892973" y="377387"/>
                  </a:lnTo>
                  <a:lnTo>
                    <a:pt x="1826482" y="377387"/>
                  </a:lnTo>
                  <a:lnTo>
                    <a:pt x="1826482" y="152952"/>
                  </a:lnTo>
                  <a:lnTo>
                    <a:pt x="1880713" y="152952"/>
                  </a:lnTo>
                  <a:lnTo>
                    <a:pt x="1885261" y="181476"/>
                  </a:lnTo>
                  <a:lnTo>
                    <a:pt x="1887090" y="181476"/>
                  </a:lnTo>
                  <a:cubicBezTo>
                    <a:pt x="1906073" y="163383"/>
                    <a:pt x="1928714" y="147563"/>
                    <a:pt x="1959019" y="147563"/>
                  </a:cubicBezTo>
                  <a:close/>
                  <a:moveTo>
                    <a:pt x="2150382" y="147514"/>
                  </a:moveTo>
                  <a:cubicBezTo>
                    <a:pt x="2214203" y="147514"/>
                    <a:pt x="2245841" y="194132"/>
                    <a:pt x="2245841" y="255184"/>
                  </a:cubicBezTo>
                  <a:cubicBezTo>
                    <a:pt x="2245841" y="266949"/>
                    <a:pt x="2244506" y="277825"/>
                    <a:pt x="2243122" y="283213"/>
                  </a:cubicBezTo>
                  <a:lnTo>
                    <a:pt x="2108758" y="283213"/>
                  </a:lnTo>
                  <a:cubicBezTo>
                    <a:pt x="2114640" y="317126"/>
                    <a:pt x="2137282" y="332055"/>
                    <a:pt x="2167140" y="332055"/>
                  </a:cubicBezTo>
                  <a:cubicBezTo>
                    <a:pt x="2183899" y="332055"/>
                    <a:pt x="2199273" y="327063"/>
                    <a:pt x="2215538" y="317126"/>
                  </a:cubicBezTo>
                  <a:lnTo>
                    <a:pt x="2237734" y="357416"/>
                  </a:lnTo>
                  <a:cubicBezTo>
                    <a:pt x="2214647" y="373235"/>
                    <a:pt x="2184789" y="382727"/>
                    <a:pt x="2158094" y="382727"/>
                  </a:cubicBezTo>
                  <a:cubicBezTo>
                    <a:pt x="2093828" y="382727"/>
                    <a:pt x="2044541" y="339273"/>
                    <a:pt x="2044541" y="265121"/>
                  </a:cubicBezTo>
                  <a:cubicBezTo>
                    <a:pt x="2044541" y="190968"/>
                    <a:pt x="2096547" y="147514"/>
                    <a:pt x="2150382" y="147514"/>
                  </a:cubicBezTo>
                  <a:close/>
                  <a:moveTo>
                    <a:pt x="1582223" y="147514"/>
                  </a:moveTo>
                  <a:cubicBezTo>
                    <a:pt x="1594879" y="147514"/>
                    <a:pt x="1602590" y="149343"/>
                    <a:pt x="1608918" y="152062"/>
                  </a:cubicBezTo>
                  <a:lnTo>
                    <a:pt x="1598042" y="209506"/>
                  </a:lnTo>
                  <a:cubicBezTo>
                    <a:pt x="1589886" y="207232"/>
                    <a:pt x="1583113" y="205897"/>
                    <a:pt x="1573622" y="205897"/>
                  </a:cubicBezTo>
                  <a:cubicBezTo>
                    <a:pt x="1556863" y="205897"/>
                    <a:pt x="1536051" y="216773"/>
                    <a:pt x="1524285" y="247077"/>
                  </a:cubicBezTo>
                  <a:lnTo>
                    <a:pt x="1524285" y="377388"/>
                  </a:lnTo>
                  <a:lnTo>
                    <a:pt x="1457795" y="377388"/>
                  </a:lnTo>
                  <a:lnTo>
                    <a:pt x="1457795" y="152952"/>
                  </a:lnTo>
                  <a:lnTo>
                    <a:pt x="1512075" y="152952"/>
                  </a:lnTo>
                  <a:lnTo>
                    <a:pt x="1516623" y="192303"/>
                  </a:lnTo>
                  <a:lnTo>
                    <a:pt x="1518452" y="192303"/>
                  </a:lnTo>
                  <a:cubicBezTo>
                    <a:pt x="1534765" y="161999"/>
                    <a:pt x="1559187" y="147514"/>
                    <a:pt x="1582223" y="147514"/>
                  </a:cubicBezTo>
                  <a:close/>
                  <a:moveTo>
                    <a:pt x="1147589" y="147514"/>
                  </a:moveTo>
                  <a:cubicBezTo>
                    <a:pt x="1175174" y="147514"/>
                    <a:pt x="1198260" y="157945"/>
                    <a:pt x="1213189" y="173320"/>
                  </a:cubicBezTo>
                  <a:lnTo>
                    <a:pt x="1182886" y="214499"/>
                  </a:lnTo>
                  <a:cubicBezTo>
                    <a:pt x="1172010" y="205452"/>
                    <a:pt x="1162073" y="201399"/>
                    <a:pt x="1151692" y="201399"/>
                  </a:cubicBezTo>
                  <a:cubicBezTo>
                    <a:pt x="1119559" y="201399"/>
                    <a:pt x="1099192" y="226264"/>
                    <a:pt x="1099192" y="265170"/>
                  </a:cubicBezTo>
                  <a:cubicBezTo>
                    <a:pt x="1099192" y="304075"/>
                    <a:pt x="1120449" y="328941"/>
                    <a:pt x="1149417" y="328941"/>
                  </a:cubicBezTo>
                  <a:cubicBezTo>
                    <a:pt x="1165682" y="328941"/>
                    <a:pt x="1178832" y="321229"/>
                    <a:pt x="1189658" y="312677"/>
                  </a:cubicBezTo>
                  <a:lnTo>
                    <a:pt x="1216353" y="354746"/>
                  </a:lnTo>
                  <a:cubicBezTo>
                    <a:pt x="1194651" y="373729"/>
                    <a:pt x="1166127" y="382776"/>
                    <a:pt x="1141706" y="382776"/>
                  </a:cubicBezTo>
                  <a:cubicBezTo>
                    <a:pt x="1079269" y="382776"/>
                    <a:pt x="1030872" y="339767"/>
                    <a:pt x="1030872" y="265170"/>
                  </a:cubicBezTo>
                  <a:cubicBezTo>
                    <a:pt x="1030872" y="190572"/>
                    <a:pt x="1085597" y="147564"/>
                    <a:pt x="1147589" y="147564"/>
                  </a:cubicBezTo>
                  <a:close/>
                  <a:moveTo>
                    <a:pt x="907877" y="147514"/>
                  </a:moveTo>
                  <a:cubicBezTo>
                    <a:pt x="964431" y="147514"/>
                    <a:pt x="1016931" y="190523"/>
                    <a:pt x="1016931" y="265121"/>
                  </a:cubicBezTo>
                  <a:cubicBezTo>
                    <a:pt x="1016931" y="339718"/>
                    <a:pt x="964431" y="382727"/>
                    <a:pt x="907877" y="382727"/>
                  </a:cubicBezTo>
                  <a:cubicBezTo>
                    <a:pt x="851323" y="382727"/>
                    <a:pt x="798378" y="339718"/>
                    <a:pt x="798378" y="265121"/>
                  </a:cubicBezTo>
                  <a:cubicBezTo>
                    <a:pt x="798378" y="190523"/>
                    <a:pt x="850878" y="147514"/>
                    <a:pt x="907877" y="147514"/>
                  </a:cubicBezTo>
                  <a:close/>
                  <a:moveTo>
                    <a:pt x="1714660" y="147465"/>
                  </a:moveTo>
                  <a:cubicBezTo>
                    <a:pt x="1772103" y="147465"/>
                    <a:pt x="1803792" y="180043"/>
                    <a:pt x="1803792" y="248807"/>
                  </a:cubicBezTo>
                  <a:lnTo>
                    <a:pt x="1803792" y="377289"/>
                  </a:lnTo>
                  <a:lnTo>
                    <a:pt x="1749512" y="377289"/>
                  </a:lnTo>
                  <a:lnTo>
                    <a:pt x="1744519" y="354203"/>
                  </a:lnTo>
                  <a:lnTo>
                    <a:pt x="1743184" y="354203"/>
                  </a:lnTo>
                  <a:cubicBezTo>
                    <a:pt x="1724201" y="370961"/>
                    <a:pt x="1702894" y="382678"/>
                    <a:pt x="1677583" y="382678"/>
                  </a:cubicBezTo>
                  <a:cubicBezTo>
                    <a:pt x="1636849" y="382678"/>
                    <a:pt x="1611093" y="352819"/>
                    <a:pt x="1611093" y="314803"/>
                  </a:cubicBezTo>
                  <a:cubicBezTo>
                    <a:pt x="1611093" y="291272"/>
                    <a:pt x="1620486" y="273067"/>
                    <a:pt x="1640958" y="259615"/>
                  </a:cubicBezTo>
                  <a:lnTo>
                    <a:pt x="1737283" y="232943"/>
                  </a:lnTo>
                  <a:lnTo>
                    <a:pt x="1737301" y="232988"/>
                  </a:lnTo>
                  <a:lnTo>
                    <a:pt x="1737301" y="232938"/>
                  </a:lnTo>
                  <a:lnTo>
                    <a:pt x="1737283" y="232943"/>
                  </a:lnTo>
                  <a:lnTo>
                    <a:pt x="1728143" y="209228"/>
                  </a:lnTo>
                  <a:cubicBezTo>
                    <a:pt x="1722483" y="203574"/>
                    <a:pt x="1713993" y="200410"/>
                    <a:pt x="1702005" y="200410"/>
                  </a:cubicBezTo>
                  <a:cubicBezTo>
                    <a:pt x="1683021" y="200410"/>
                    <a:pt x="1663989" y="208122"/>
                    <a:pt x="1642287" y="220778"/>
                  </a:cubicBezTo>
                  <a:lnTo>
                    <a:pt x="1618756" y="176879"/>
                  </a:lnTo>
                  <a:cubicBezTo>
                    <a:pt x="1647230" y="159676"/>
                    <a:pt x="1679363" y="147465"/>
                    <a:pt x="1714660" y="147465"/>
                  </a:cubicBezTo>
                  <a:close/>
                  <a:moveTo>
                    <a:pt x="708950" y="76921"/>
                  </a:moveTo>
                  <a:lnTo>
                    <a:pt x="708999" y="76921"/>
                  </a:lnTo>
                  <a:cubicBezTo>
                    <a:pt x="745630" y="76921"/>
                    <a:pt x="776429" y="95015"/>
                    <a:pt x="796301" y="115382"/>
                  </a:cubicBezTo>
                  <a:lnTo>
                    <a:pt x="759670" y="156561"/>
                  </a:lnTo>
                  <a:cubicBezTo>
                    <a:pt x="744740" y="142967"/>
                    <a:pt x="730256" y="134365"/>
                    <a:pt x="709889" y="134365"/>
                  </a:cubicBezTo>
                  <a:cubicBezTo>
                    <a:pt x="668709" y="134365"/>
                    <a:pt x="636577" y="170106"/>
                    <a:pt x="636577" y="229379"/>
                  </a:cubicBezTo>
                  <a:cubicBezTo>
                    <a:pt x="636577" y="288652"/>
                    <a:pt x="664606" y="325284"/>
                    <a:pt x="708060" y="325284"/>
                  </a:cubicBezTo>
                  <a:cubicBezTo>
                    <a:pt x="732036" y="325284"/>
                    <a:pt x="749684" y="314902"/>
                    <a:pt x="764169" y="299033"/>
                  </a:cubicBezTo>
                  <a:lnTo>
                    <a:pt x="800800" y="339323"/>
                  </a:lnTo>
                  <a:cubicBezTo>
                    <a:pt x="776379" y="367847"/>
                    <a:pt x="743801" y="382777"/>
                    <a:pt x="707170" y="382777"/>
                  </a:cubicBezTo>
                  <a:cubicBezTo>
                    <a:pt x="630694" y="382777"/>
                    <a:pt x="568257" y="330721"/>
                    <a:pt x="568257" y="231654"/>
                  </a:cubicBezTo>
                  <a:cubicBezTo>
                    <a:pt x="568257" y="132586"/>
                    <a:pt x="632968" y="76921"/>
                    <a:pt x="708950" y="76921"/>
                  </a:cubicBezTo>
                  <a:close/>
                  <a:moveTo>
                    <a:pt x="1233112" y="60212"/>
                  </a:moveTo>
                  <a:lnTo>
                    <a:pt x="1299602" y="60212"/>
                  </a:lnTo>
                  <a:lnTo>
                    <a:pt x="1299602" y="138023"/>
                  </a:lnTo>
                  <a:lnTo>
                    <a:pt x="1296439" y="178313"/>
                  </a:lnTo>
                  <a:cubicBezTo>
                    <a:pt x="1313197" y="163383"/>
                    <a:pt x="1335344" y="147564"/>
                    <a:pt x="1365648" y="147564"/>
                  </a:cubicBezTo>
                  <a:cubicBezTo>
                    <a:pt x="1414490" y="147564"/>
                    <a:pt x="1435302" y="181971"/>
                    <a:pt x="1435302" y="238030"/>
                  </a:cubicBezTo>
                  <a:lnTo>
                    <a:pt x="1435302" y="377388"/>
                  </a:lnTo>
                  <a:lnTo>
                    <a:pt x="1368812" y="377388"/>
                  </a:lnTo>
                  <a:lnTo>
                    <a:pt x="1368812" y="246632"/>
                  </a:lnTo>
                  <a:cubicBezTo>
                    <a:pt x="1368812" y="214054"/>
                    <a:pt x="1360210" y="204118"/>
                    <a:pt x="1341227" y="204118"/>
                  </a:cubicBezTo>
                  <a:cubicBezTo>
                    <a:pt x="1324468" y="204118"/>
                    <a:pt x="1314087" y="211830"/>
                    <a:pt x="1299602" y="225820"/>
                  </a:cubicBezTo>
                  <a:lnTo>
                    <a:pt x="1299602" y="377388"/>
                  </a:lnTo>
                  <a:lnTo>
                    <a:pt x="1233112" y="377388"/>
                  </a:lnTo>
                  <a:close/>
                  <a:moveTo>
                    <a:pt x="258744" y="0"/>
                  </a:moveTo>
                  <a:cubicBezTo>
                    <a:pt x="373780" y="13496"/>
                    <a:pt x="463060" y="111230"/>
                    <a:pt x="463060" y="229874"/>
                  </a:cubicBezTo>
                  <a:cubicBezTo>
                    <a:pt x="463060" y="348518"/>
                    <a:pt x="373780" y="446252"/>
                    <a:pt x="258744" y="459747"/>
                  </a:cubicBezTo>
                  <a:lnTo>
                    <a:pt x="258744" y="382925"/>
                  </a:lnTo>
                  <a:cubicBezTo>
                    <a:pt x="331661" y="370072"/>
                    <a:pt x="387029" y="306449"/>
                    <a:pt x="387029" y="229874"/>
                  </a:cubicBezTo>
                  <a:cubicBezTo>
                    <a:pt x="387029" y="153299"/>
                    <a:pt x="331612" y="89725"/>
                    <a:pt x="258744" y="76823"/>
                  </a:cubicBezTo>
                  <a:close/>
                  <a:moveTo>
                    <a:pt x="204316" y="0"/>
                  </a:moveTo>
                  <a:lnTo>
                    <a:pt x="204316" y="76823"/>
                  </a:lnTo>
                  <a:cubicBezTo>
                    <a:pt x="131399" y="89676"/>
                    <a:pt x="76032" y="153298"/>
                    <a:pt x="76032" y="229874"/>
                  </a:cubicBezTo>
                  <a:lnTo>
                    <a:pt x="76032" y="229923"/>
                  </a:lnTo>
                  <a:cubicBezTo>
                    <a:pt x="76032" y="306498"/>
                    <a:pt x="131449" y="370072"/>
                    <a:pt x="204316" y="382974"/>
                  </a:cubicBezTo>
                  <a:lnTo>
                    <a:pt x="204316" y="459796"/>
                  </a:lnTo>
                  <a:cubicBezTo>
                    <a:pt x="89281" y="446301"/>
                    <a:pt x="0" y="348617"/>
                    <a:pt x="0" y="229923"/>
                  </a:cubicBezTo>
                  <a:cubicBezTo>
                    <a:pt x="0" y="111230"/>
                    <a:pt x="89281" y="13496"/>
                    <a:pt x="204316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45F91670-631A-8EAB-9AB8-296561412370}"/>
                </a:ext>
              </a:extLst>
            </p:cNvPr>
            <p:cNvSpPr/>
            <p:nvPr/>
          </p:nvSpPr>
          <p:spPr>
            <a:xfrm>
              <a:off x="752598" y="6001863"/>
              <a:ext cx="134315" cy="462762"/>
            </a:xfrm>
            <a:custGeom>
              <a:avLst/>
              <a:gdLst>
                <a:gd name="connsiteX0" fmla="*/ 150305 w 258794"/>
                <a:gd name="connsiteY0" fmla="*/ 225933 h 891635"/>
                <a:gd name="connsiteX1" fmla="*/ 108490 w 258794"/>
                <a:gd name="connsiteY1" fmla="*/ 225933 h 891635"/>
                <a:gd name="connsiteX2" fmla="*/ 108490 w 258794"/>
                <a:gd name="connsiteY2" fmla="*/ 199739 h 891635"/>
                <a:gd name="connsiteX3" fmla="*/ 150305 w 258794"/>
                <a:gd name="connsiteY3" fmla="*/ 199739 h 891635"/>
                <a:gd name="connsiteX4" fmla="*/ 150305 w 258794"/>
                <a:gd name="connsiteY4" fmla="*/ 225933 h 891635"/>
                <a:gd name="connsiteX5" fmla="*/ 187738 w 258794"/>
                <a:gd name="connsiteY5" fmla="*/ 425672 h 891635"/>
                <a:gd name="connsiteX6" fmla="*/ 187738 w 258794"/>
                <a:gd name="connsiteY6" fmla="*/ 466058 h 891635"/>
                <a:gd name="connsiteX7" fmla="*/ 213646 w 258794"/>
                <a:gd name="connsiteY7" fmla="*/ 466058 h 891635"/>
                <a:gd name="connsiteX8" fmla="*/ 213646 w 258794"/>
                <a:gd name="connsiteY8" fmla="*/ 492252 h 891635"/>
                <a:gd name="connsiteX9" fmla="*/ 187738 w 258794"/>
                <a:gd name="connsiteY9" fmla="*/ 492252 h 891635"/>
                <a:gd name="connsiteX10" fmla="*/ 187738 w 258794"/>
                <a:gd name="connsiteY10" fmla="*/ 599218 h 891635"/>
                <a:gd name="connsiteX11" fmla="*/ 218123 w 258794"/>
                <a:gd name="connsiteY11" fmla="*/ 599218 h 891635"/>
                <a:gd name="connsiteX12" fmla="*/ 218123 w 258794"/>
                <a:gd name="connsiteY12" fmla="*/ 625412 h 891635"/>
                <a:gd name="connsiteX13" fmla="*/ 187738 w 258794"/>
                <a:gd name="connsiteY13" fmla="*/ 625412 h 891635"/>
                <a:gd name="connsiteX14" fmla="*/ 187738 w 258794"/>
                <a:gd name="connsiteY14" fmla="*/ 891635 h 891635"/>
                <a:gd name="connsiteX15" fmla="*/ 161544 w 258794"/>
                <a:gd name="connsiteY15" fmla="*/ 891635 h 891635"/>
                <a:gd name="connsiteX16" fmla="*/ 161544 w 258794"/>
                <a:gd name="connsiteY16" fmla="*/ 625412 h 891635"/>
                <a:gd name="connsiteX17" fmla="*/ 135636 w 258794"/>
                <a:gd name="connsiteY17" fmla="*/ 625412 h 891635"/>
                <a:gd name="connsiteX18" fmla="*/ 135636 w 258794"/>
                <a:gd name="connsiteY18" fmla="*/ 599218 h 891635"/>
                <a:gd name="connsiteX19" fmla="*/ 161544 w 258794"/>
                <a:gd name="connsiteY19" fmla="*/ 599218 h 891635"/>
                <a:gd name="connsiteX20" fmla="*/ 161544 w 258794"/>
                <a:gd name="connsiteY20" fmla="*/ 492252 h 891635"/>
                <a:gd name="connsiteX21" fmla="*/ 18097 w 258794"/>
                <a:gd name="connsiteY21" fmla="*/ 492252 h 891635"/>
                <a:gd name="connsiteX22" fmla="*/ 18097 w 258794"/>
                <a:gd name="connsiteY22" fmla="*/ 466058 h 891635"/>
                <a:gd name="connsiteX23" fmla="*/ 161544 w 258794"/>
                <a:gd name="connsiteY23" fmla="*/ 466058 h 891635"/>
                <a:gd name="connsiteX24" fmla="*/ 161544 w 258794"/>
                <a:gd name="connsiteY24" fmla="*/ 425672 h 891635"/>
                <a:gd name="connsiteX25" fmla="*/ 90487 w 258794"/>
                <a:gd name="connsiteY25" fmla="*/ 425672 h 891635"/>
                <a:gd name="connsiteX26" fmla="*/ 90487 w 258794"/>
                <a:gd name="connsiteY26" fmla="*/ 399479 h 891635"/>
                <a:gd name="connsiteX27" fmla="*/ 161544 w 258794"/>
                <a:gd name="connsiteY27" fmla="*/ 399479 h 891635"/>
                <a:gd name="connsiteX28" fmla="*/ 161544 w 258794"/>
                <a:gd name="connsiteY28" fmla="*/ 359093 h 891635"/>
                <a:gd name="connsiteX29" fmla="*/ 36195 w 258794"/>
                <a:gd name="connsiteY29" fmla="*/ 359093 h 891635"/>
                <a:gd name="connsiteX30" fmla="*/ 36195 w 258794"/>
                <a:gd name="connsiteY30" fmla="*/ 332899 h 891635"/>
                <a:gd name="connsiteX31" fmla="*/ 161544 w 258794"/>
                <a:gd name="connsiteY31" fmla="*/ 332899 h 891635"/>
                <a:gd name="connsiteX32" fmla="*/ 161544 w 258794"/>
                <a:gd name="connsiteY32" fmla="*/ 292513 h 891635"/>
                <a:gd name="connsiteX33" fmla="*/ 18097 w 258794"/>
                <a:gd name="connsiteY33" fmla="*/ 292513 h 891635"/>
                <a:gd name="connsiteX34" fmla="*/ 18097 w 258794"/>
                <a:gd name="connsiteY34" fmla="*/ 266319 h 891635"/>
                <a:gd name="connsiteX35" fmla="*/ 161544 w 258794"/>
                <a:gd name="connsiteY35" fmla="*/ 266319 h 891635"/>
                <a:gd name="connsiteX36" fmla="*/ 161544 w 258794"/>
                <a:gd name="connsiteY36" fmla="*/ 0 h 891635"/>
                <a:gd name="connsiteX37" fmla="*/ 187738 w 258794"/>
                <a:gd name="connsiteY37" fmla="*/ 0 h 891635"/>
                <a:gd name="connsiteX38" fmla="*/ 187738 w 258794"/>
                <a:gd name="connsiteY38" fmla="*/ 266224 h 891635"/>
                <a:gd name="connsiteX39" fmla="*/ 209074 w 258794"/>
                <a:gd name="connsiteY39" fmla="*/ 266224 h 891635"/>
                <a:gd name="connsiteX40" fmla="*/ 209074 w 258794"/>
                <a:gd name="connsiteY40" fmla="*/ 292418 h 891635"/>
                <a:gd name="connsiteX41" fmla="*/ 187738 w 258794"/>
                <a:gd name="connsiteY41" fmla="*/ 292418 h 891635"/>
                <a:gd name="connsiteX42" fmla="*/ 187738 w 258794"/>
                <a:gd name="connsiteY42" fmla="*/ 399383 h 891635"/>
                <a:gd name="connsiteX43" fmla="*/ 258794 w 258794"/>
                <a:gd name="connsiteY43" fmla="*/ 399383 h 891635"/>
                <a:gd name="connsiteX44" fmla="*/ 258794 w 258794"/>
                <a:gd name="connsiteY44" fmla="*/ 425577 h 891635"/>
                <a:gd name="connsiteX45" fmla="*/ 187738 w 258794"/>
                <a:gd name="connsiteY45" fmla="*/ 425577 h 891635"/>
                <a:gd name="connsiteX46" fmla="*/ 87535 w 258794"/>
                <a:gd name="connsiteY46" fmla="*/ 681419 h 891635"/>
                <a:gd name="connsiteX47" fmla="*/ 116110 w 258794"/>
                <a:gd name="connsiteY47" fmla="*/ 709994 h 891635"/>
                <a:gd name="connsiteX48" fmla="*/ 144685 w 258794"/>
                <a:gd name="connsiteY48" fmla="*/ 681419 h 891635"/>
                <a:gd name="connsiteX49" fmla="*/ 116110 w 258794"/>
                <a:gd name="connsiteY49" fmla="*/ 652844 h 891635"/>
                <a:gd name="connsiteX50" fmla="*/ 87535 w 258794"/>
                <a:gd name="connsiteY50" fmla="*/ 681419 h 891635"/>
                <a:gd name="connsiteX51" fmla="*/ 136779 w 258794"/>
                <a:gd name="connsiteY51" fmla="*/ 558832 h 891635"/>
                <a:gd name="connsiteX52" fmla="*/ 0 w 258794"/>
                <a:gd name="connsiteY52" fmla="*/ 558832 h 891635"/>
                <a:gd name="connsiteX53" fmla="*/ 0 w 258794"/>
                <a:gd name="connsiteY53" fmla="*/ 532638 h 891635"/>
                <a:gd name="connsiteX54" fmla="*/ 136779 w 258794"/>
                <a:gd name="connsiteY54" fmla="*/ 532638 h 891635"/>
                <a:gd name="connsiteX55" fmla="*/ 136779 w 258794"/>
                <a:gd name="connsiteY55" fmla="*/ 558832 h 891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258794" h="891635">
                  <a:moveTo>
                    <a:pt x="150305" y="225933"/>
                  </a:moveTo>
                  <a:lnTo>
                    <a:pt x="108490" y="225933"/>
                  </a:lnTo>
                  <a:lnTo>
                    <a:pt x="108490" y="199739"/>
                  </a:lnTo>
                  <a:lnTo>
                    <a:pt x="150305" y="199739"/>
                  </a:lnTo>
                  <a:lnTo>
                    <a:pt x="150305" y="225933"/>
                  </a:lnTo>
                  <a:close/>
                  <a:moveTo>
                    <a:pt x="187738" y="425672"/>
                  </a:moveTo>
                  <a:lnTo>
                    <a:pt x="187738" y="466058"/>
                  </a:lnTo>
                  <a:lnTo>
                    <a:pt x="213646" y="466058"/>
                  </a:lnTo>
                  <a:lnTo>
                    <a:pt x="213646" y="492252"/>
                  </a:lnTo>
                  <a:lnTo>
                    <a:pt x="187738" y="492252"/>
                  </a:lnTo>
                  <a:lnTo>
                    <a:pt x="187738" y="599218"/>
                  </a:lnTo>
                  <a:lnTo>
                    <a:pt x="218123" y="599218"/>
                  </a:lnTo>
                  <a:lnTo>
                    <a:pt x="218123" y="625412"/>
                  </a:lnTo>
                  <a:lnTo>
                    <a:pt x="187738" y="625412"/>
                  </a:lnTo>
                  <a:lnTo>
                    <a:pt x="187738" y="891635"/>
                  </a:lnTo>
                  <a:lnTo>
                    <a:pt x="161544" y="891635"/>
                  </a:lnTo>
                  <a:lnTo>
                    <a:pt x="161544" y="625412"/>
                  </a:lnTo>
                  <a:lnTo>
                    <a:pt x="135636" y="625412"/>
                  </a:lnTo>
                  <a:lnTo>
                    <a:pt x="135636" y="599218"/>
                  </a:lnTo>
                  <a:lnTo>
                    <a:pt x="161544" y="599218"/>
                  </a:lnTo>
                  <a:lnTo>
                    <a:pt x="161544" y="492252"/>
                  </a:lnTo>
                  <a:lnTo>
                    <a:pt x="18097" y="492252"/>
                  </a:lnTo>
                  <a:lnTo>
                    <a:pt x="18097" y="466058"/>
                  </a:lnTo>
                  <a:lnTo>
                    <a:pt x="161544" y="466058"/>
                  </a:lnTo>
                  <a:lnTo>
                    <a:pt x="161544" y="425672"/>
                  </a:lnTo>
                  <a:lnTo>
                    <a:pt x="90487" y="425672"/>
                  </a:lnTo>
                  <a:lnTo>
                    <a:pt x="90487" y="399479"/>
                  </a:lnTo>
                  <a:lnTo>
                    <a:pt x="161544" y="399479"/>
                  </a:lnTo>
                  <a:lnTo>
                    <a:pt x="161544" y="359093"/>
                  </a:lnTo>
                  <a:lnTo>
                    <a:pt x="36195" y="359093"/>
                  </a:lnTo>
                  <a:lnTo>
                    <a:pt x="36195" y="332899"/>
                  </a:lnTo>
                  <a:lnTo>
                    <a:pt x="161544" y="332899"/>
                  </a:lnTo>
                  <a:lnTo>
                    <a:pt x="161544" y="292513"/>
                  </a:lnTo>
                  <a:lnTo>
                    <a:pt x="18097" y="292513"/>
                  </a:lnTo>
                  <a:lnTo>
                    <a:pt x="18097" y="266319"/>
                  </a:lnTo>
                  <a:lnTo>
                    <a:pt x="161544" y="266319"/>
                  </a:lnTo>
                  <a:lnTo>
                    <a:pt x="161544" y="0"/>
                  </a:lnTo>
                  <a:lnTo>
                    <a:pt x="187738" y="0"/>
                  </a:lnTo>
                  <a:lnTo>
                    <a:pt x="187738" y="266224"/>
                  </a:lnTo>
                  <a:lnTo>
                    <a:pt x="209074" y="266224"/>
                  </a:lnTo>
                  <a:lnTo>
                    <a:pt x="209074" y="292418"/>
                  </a:lnTo>
                  <a:lnTo>
                    <a:pt x="187738" y="292418"/>
                  </a:lnTo>
                  <a:lnTo>
                    <a:pt x="187738" y="399383"/>
                  </a:lnTo>
                  <a:lnTo>
                    <a:pt x="258794" y="399383"/>
                  </a:lnTo>
                  <a:lnTo>
                    <a:pt x="258794" y="425577"/>
                  </a:lnTo>
                  <a:lnTo>
                    <a:pt x="187738" y="425577"/>
                  </a:lnTo>
                  <a:close/>
                  <a:moveTo>
                    <a:pt x="87535" y="681419"/>
                  </a:moveTo>
                  <a:lnTo>
                    <a:pt x="116110" y="709994"/>
                  </a:lnTo>
                  <a:lnTo>
                    <a:pt x="144685" y="681419"/>
                  </a:lnTo>
                  <a:lnTo>
                    <a:pt x="116110" y="652844"/>
                  </a:lnTo>
                  <a:lnTo>
                    <a:pt x="87535" y="681419"/>
                  </a:lnTo>
                  <a:close/>
                  <a:moveTo>
                    <a:pt x="136779" y="558832"/>
                  </a:moveTo>
                  <a:lnTo>
                    <a:pt x="0" y="558832"/>
                  </a:lnTo>
                  <a:lnTo>
                    <a:pt x="0" y="532638"/>
                  </a:lnTo>
                  <a:lnTo>
                    <a:pt x="136779" y="532638"/>
                  </a:lnTo>
                  <a:lnTo>
                    <a:pt x="136779" y="55883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3" name="Title 22">
            <a:extLst>
              <a:ext uri="{FF2B5EF4-FFF2-40B4-BE49-F238E27FC236}">
                <a16:creationId xmlns:a16="http://schemas.microsoft.com/office/drawing/2014/main" id="{3CC18A9F-A7A8-81BA-351E-3E8258B600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774" y="2732901"/>
            <a:ext cx="10969626" cy="677108"/>
          </a:xfrm>
        </p:spPr>
        <p:txBody>
          <a:bodyPr anchor="ctr"/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2" name="Footer Placeholder 21">
            <a:extLst>
              <a:ext uri="{FF2B5EF4-FFF2-40B4-BE49-F238E27FC236}">
                <a16:creationId xmlns:a16="http://schemas.microsoft.com/office/drawing/2014/main" id="{66BD8BB8-3172-8096-A8CA-A3B1ED2ECFC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791948" y="6216878"/>
            <a:ext cx="7790452" cy="215444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9849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 xmlns:a16="http://schemas.microsoft.com/office/drawing/2014/main" xmlns:adec="http://schemas.microsoft.com/office/drawing/2017/decorative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774" y="479425"/>
            <a:ext cx="10969626" cy="55399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2769AA-C665-FFE8-EDF2-A4223E1FA94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12774" y="1736725"/>
            <a:ext cx="10969201" cy="41767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27AF16-AD8B-13DE-3A41-70C7C45422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6480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 xmlns:a16="http://schemas.microsoft.com/office/drawing/2014/main" xmlns:p15="http://schemas.microsoft.com/office/powerpoint/2012/main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3" pos="3840" userDrawn="1">
          <p15:clr>
            <a:srgbClr val="A4A3A4"/>
          </p15:clr>
        </p15:guide>
        <p15:guide id="4" orient="horz" pos="1094" userDrawn="1">
          <p15:clr>
            <a:srgbClr val="A4A3A4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Tex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AA73791F-EB0D-7BCC-8B88-69867762F8F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12775" y="1736725"/>
            <a:ext cx="5375276" cy="4176713"/>
          </a:xfrm>
          <a:prstGeom prst="rect">
            <a:avLst/>
          </a:prstGeom>
        </p:spPr>
        <p:txBody>
          <a:bodyPr rIns="14400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3774132C-5069-6DC5-AA16-36153C7917ED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203950" y="1736725"/>
            <a:ext cx="5378450" cy="4176713"/>
          </a:xfrm>
          <a:prstGeom prst="rect">
            <a:avLst/>
          </a:prstGeom>
        </p:spPr>
        <p:txBody>
          <a:bodyPr rIns="14400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FC83CE1-2006-55F6-0BBF-9A0F9F147DD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5544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 xmlns:a16="http://schemas.microsoft.com/office/drawing/2014/main" xmlns:p15="http://schemas.microsoft.com/office/powerpoint/2012/main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4" pos="3772" userDrawn="1">
          <p15:clr>
            <a:srgbClr val="A4A3A4"/>
          </p15:clr>
        </p15:guide>
        <p15:guide id="5" pos="3908" userDrawn="1">
          <p15:clr>
            <a:srgbClr val="A4A3A4"/>
          </p15:clr>
        </p15:guide>
        <p15:guide id="6" orient="horz" pos="1094" userDrawn="1">
          <p15:clr>
            <a:srgbClr val="A4A3A4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Top text and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0CB2ECA7-9806-CDCE-D4F8-BE519491779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12774" y="1195161"/>
            <a:ext cx="10969626" cy="953679"/>
          </a:xfrm>
          <a:prstGeom prst="rect">
            <a:avLst/>
          </a:prstGeom>
        </p:spPr>
        <p:txBody>
          <a:bodyPr rIns="144000"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Content Placeholder 9">
            <a:extLst>
              <a:ext uri="{FF2B5EF4-FFF2-40B4-BE49-F238E27FC236}">
                <a16:creationId xmlns:a16="http://schemas.microsoft.com/office/drawing/2014/main" id="{FFA86E11-69AC-ECE9-4694-EABF85DDDD5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12775" y="2310578"/>
            <a:ext cx="5378450" cy="3602860"/>
          </a:xfrm>
          <a:prstGeom prst="rect">
            <a:avLst/>
          </a:prstGeom>
        </p:spPr>
        <p:txBody>
          <a:bodyPr rIns="14400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3774132C-5069-6DC5-AA16-36153C7917ED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203950" y="2310578"/>
            <a:ext cx="5378450" cy="3602860"/>
          </a:xfrm>
          <a:prstGeom prst="rect">
            <a:avLst/>
          </a:prstGeom>
        </p:spPr>
        <p:txBody>
          <a:bodyPr rIns="14400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FC83CE1-2006-55F6-0BBF-9A0F9F147DD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2362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 xmlns:a16="http://schemas.microsoft.com/office/drawing/2014/main" xmlns:p15="http://schemas.microsoft.com/office/powerpoint/2012/main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5" pos="3772" userDrawn="1">
          <p15:clr>
            <a:srgbClr val="A4A3A4"/>
          </p15:clr>
        </p15:guide>
        <p15:guide id="6" pos="3908" userDrawn="1">
          <p15:clr>
            <a:srgbClr val="A4A3A4"/>
          </p15:clr>
        </p15:guide>
        <p15:guide id="7" orient="horz" pos="1452" userDrawn="1">
          <p15:clr>
            <a:srgbClr val="A4A3A4"/>
          </p15:clr>
        </p15:guide>
        <p15:guide id="8" orient="horz" pos="749" userDrawn="1">
          <p15:clr>
            <a:srgbClr val="A4A3A4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heading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774" y="479425"/>
            <a:ext cx="10969626" cy="55399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9401882-BFA3-37D3-7E37-F9127DDAA20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12774" y="1195161"/>
            <a:ext cx="10969200" cy="341632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marL="0" indent="0">
              <a:buNone/>
              <a:defRPr lang="en-US" sz="2400" b="1" spc="0" dirty="0">
                <a:solidFill>
                  <a:schemeClr val="tx2"/>
                </a:solidFill>
                <a:latin typeface="Source Sans Pro Semibold" panose="020B0603030403020204" pitchFamily="34" charset="0"/>
                <a:ea typeface="+mj-ea"/>
                <a:cs typeface="+mj-cs"/>
              </a:defRPr>
            </a:lvl1pPr>
          </a:lstStyle>
          <a:p>
            <a:pPr lvl="0">
              <a:lnSpc>
                <a:spcPct val="90000"/>
              </a:lnSpc>
              <a:spcBef>
                <a:spcPct val="0"/>
              </a:spcBef>
            </a:pPr>
            <a:r>
              <a:rPr lang="en-US" dirty="0"/>
              <a:t>Click to insert subheading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35D47925-5336-F228-8E90-52E6E5F771B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12774" y="1736725"/>
            <a:ext cx="10969201" cy="4176713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591A0A9-0520-A82D-E1B7-0FD583340DC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rgbClr val="8C8C8C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4109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 xmlns:a16="http://schemas.microsoft.com/office/drawing/2014/main" xmlns:p15="http://schemas.microsoft.com/office/powerpoint/2012/main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4" orient="horz" pos="1094" userDrawn="1">
          <p15:clr>
            <a:srgbClr val="A4A3A4"/>
          </p15:clr>
        </p15:guide>
        <p15:guide id="5" pos="3840" userDrawn="1">
          <p15:clr>
            <a:srgbClr val="A4A3A4"/>
          </p15:clr>
        </p15:guide>
        <p15:guide id="6" orient="horz" pos="750" userDrawn="1">
          <p15:clr>
            <a:srgbClr val="A4A3A4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12774" y="479425"/>
            <a:ext cx="10969626" cy="55399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23" name="Footer Placeholder 22">
            <a:extLst>
              <a:ext uri="{FF2B5EF4-FFF2-40B4-BE49-F238E27FC236}">
                <a16:creationId xmlns:a16="http://schemas.microsoft.com/office/drawing/2014/main" id="{019F74BD-33F1-B2A9-D9B8-5DC9A08120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12774" y="6186101"/>
            <a:ext cx="7790452" cy="246221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>
              <a:defRPr sz="1600">
                <a:solidFill>
                  <a:srgbClr val="8C8C8C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41" name="Cochrane Logo">
            <a:extLst>
              <a:ext uri="{FF2B5EF4-FFF2-40B4-BE49-F238E27FC236}">
                <a16:creationId xmlns:a16="http://schemas.microsoft.com/office/drawing/2014/main" id="{84078750-3290-07AD-02B9-7F752B4FA9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0187612" y="6148432"/>
            <a:ext cx="1398116" cy="288086"/>
            <a:chOff x="611659" y="6001863"/>
            <a:chExt cx="2245841" cy="462762"/>
          </a:xfrm>
          <a:solidFill>
            <a:schemeClr val="tx1">
              <a:alpha val="20000"/>
            </a:schemeClr>
          </a:solidFill>
        </p:grpSpPr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27B642C2-E44C-1DE5-C97A-0866B2827B3D}"/>
                </a:ext>
              </a:extLst>
            </p:cNvPr>
            <p:cNvSpPr/>
            <p:nvPr/>
          </p:nvSpPr>
          <p:spPr>
            <a:xfrm>
              <a:off x="611659" y="6003345"/>
              <a:ext cx="2245841" cy="459796"/>
            </a:xfrm>
            <a:custGeom>
              <a:avLst/>
              <a:gdLst>
                <a:gd name="connsiteX0" fmla="*/ 1737301 w 2245841"/>
                <a:gd name="connsiteY0" fmla="*/ 272833 h 459796"/>
                <a:gd name="connsiteX1" fmla="*/ 1674419 w 2245841"/>
                <a:gd name="connsiteY1" fmla="*/ 309909 h 459796"/>
                <a:gd name="connsiteX2" fmla="*/ 1700225 w 2245841"/>
                <a:gd name="connsiteY2" fmla="*/ 331166 h 459796"/>
                <a:gd name="connsiteX3" fmla="*/ 1700225 w 2245841"/>
                <a:gd name="connsiteY3" fmla="*/ 331215 h 459796"/>
                <a:gd name="connsiteX4" fmla="*/ 1737301 w 2245841"/>
                <a:gd name="connsiteY4" fmla="*/ 312183 h 459796"/>
                <a:gd name="connsiteX5" fmla="*/ 907877 w 2245841"/>
                <a:gd name="connsiteY5" fmla="*/ 201349 h 459796"/>
                <a:gd name="connsiteX6" fmla="*/ 866698 w 2245841"/>
                <a:gd name="connsiteY6" fmla="*/ 265121 h 459796"/>
                <a:gd name="connsiteX7" fmla="*/ 907877 w 2245841"/>
                <a:gd name="connsiteY7" fmla="*/ 328941 h 459796"/>
                <a:gd name="connsiteX8" fmla="*/ 949057 w 2245841"/>
                <a:gd name="connsiteY8" fmla="*/ 265121 h 459796"/>
                <a:gd name="connsiteX9" fmla="*/ 907877 w 2245841"/>
                <a:gd name="connsiteY9" fmla="*/ 201349 h 459796"/>
                <a:gd name="connsiteX10" fmla="*/ 2151717 w 2245841"/>
                <a:gd name="connsiteY10" fmla="*/ 198185 h 459796"/>
                <a:gd name="connsiteX11" fmla="*/ 2108263 w 2245841"/>
                <a:gd name="connsiteY11" fmla="*/ 242083 h 459796"/>
                <a:gd name="connsiteX12" fmla="*/ 2189238 w 2245841"/>
                <a:gd name="connsiteY12" fmla="*/ 242083 h 459796"/>
                <a:gd name="connsiteX13" fmla="*/ 2189287 w 2245841"/>
                <a:gd name="connsiteY13" fmla="*/ 242083 h 459796"/>
                <a:gd name="connsiteX14" fmla="*/ 2151717 w 2245841"/>
                <a:gd name="connsiteY14" fmla="*/ 198185 h 459796"/>
                <a:gd name="connsiteX15" fmla="*/ 1959019 w 2245841"/>
                <a:gd name="connsiteY15" fmla="*/ 147563 h 459796"/>
                <a:gd name="connsiteX16" fmla="*/ 2028673 w 2245841"/>
                <a:gd name="connsiteY16" fmla="*/ 238030 h 459796"/>
                <a:gd name="connsiteX17" fmla="*/ 2028673 w 2245841"/>
                <a:gd name="connsiteY17" fmla="*/ 377387 h 459796"/>
                <a:gd name="connsiteX18" fmla="*/ 1962182 w 2245841"/>
                <a:gd name="connsiteY18" fmla="*/ 377387 h 459796"/>
                <a:gd name="connsiteX19" fmla="*/ 1962182 w 2245841"/>
                <a:gd name="connsiteY19" fmla="*/ 246631 h 459796"/>
                <a:gd name="connsiteX20" fmla="*/ 1934597 w 2245841"/>
                <a:gd name="connsiteY20" fmla="*/ 204117 h 459796"/>
                <a:gd name="connsiteX21" fmla="*/ 1892973 w 2245841"/>
                <a:gd name="connsiteY21" fmla="*/ 225819 h 459796"/>
                <a:gd name="connsiteX22" fmla="*/ 1892973 w 2245841"/>
                <a:gd name="connsiteY22" fmla="*/ 377387 h 459796"/>
                <a:gd name="connsiteX23" fmla="*/ 1826482 w 2245841"/>
                <a:gd name="connsiteY23" fmla="*/ 377387 h 459796"/>
                <a:gd name="connsiteX24" fmla="*/ 1826482 w 2245841"/>
                <a:gd name="connsiteY24" fmla="*/ 152952 h 459796"/>
                <a:gd name="connsiteX25" fmla="*/ 1880713 w 2245841"/>
                <a:gd name="connsiteY25" fmla="*/ 152952 h 459796"/>
                <a:gd name="connsiteX26" fmla="*/ 1885261 w 2245841"/>
                <a:gd name="connsiteY26" fmla="*/ 181476 h 459796"/>
                <a:gd name="connsiteX27" fmla="*/ 1887090 w 2245841"/>
                <a:gd name="connsiteY27" fmla="*/ 181476 h 459796"/>
                <a:gd name="connsiteX28" fmla="*/ 1959019 w 2245841"/>
                <a:gd name="connsiteY28" fmla="*/ 147563 h 459796"/>
                <a:gd name="connsiteX29" fmla="*/ 2150382 w 2245841"/>
                <a:gd name="connsiteY29" fmla="*/ 147514 h 459796"/>
                <a:gd name="connsiteX30" fmla="*/ 2245841 w 2245841"/>
                <a:gd name="connsiteY30" fmla="*/ 255184 h 459796"/>
                <a:gd name="connsiteX31" fmla="*/ 2243122 w 2245841"/>
                <a:gd name="connsiteY31" fmla="*/ 283213 h 459796"/>
                <a:gd name="connsiteX32" fmla="*/ 2108758 w 2245841"/>
                <a:gd name="connsiteY32" fmla="*/ 283213 h 459796"/>
                <a:gd name="connsiteX33" fmla="*/ 2167140 w 2245841"/>
                <a:gd name="connsiteY33" fmla="*/ 332055 h 459796"/>
                <a:gd name="connsiteX34" fmla="*/ 2215538 w 2245841"/>
                <a:gd name="connsiteY34" fmla="*/ 317126 h 459796"/>
                <a:gd name="connsiteX35" fmla="*/ 2237734 w 2245841"/>
                <a:gd name="connsiteY35" fmla="*/ 357416 h 459796"/>
                <a:gd name="connsiteX36" fmla="*/ 2158094 w 2245841"/>
                <a:gd name="connsiteY36" fmla="*/ 382727 h 459796"/>
                <a:gd name="connsiteX37" fmla="*/ 2044541 w 2245841"/>
                <a:gd name="connsiteY37" fmla="*/ 265121 h 459796"/>
                <a:gd name="connsiteX38" fmla="*/ 2150382 w 2245841"/>
                <a:gd name="connsiteY38" fmla="*/ 147514 h 459796"/>
                <a:gd name="connsiteX39" fmla="*/ 1582223 w 2245841"/>
                <a:gd name="connsiteY39" fmla="*/ 147514 h 459796"/>
                <a:gd name="connsiteX40" fmla="*/ 1608918 w 2245841"/>
                <a:gd name="connsiteY40" fmla="*/ 152062 h 459796"/>
                <a:gd name="connsiteX41" fmla="*/ 1598042 w 2245841"/>
                <a:gd name="connsiteY41" fmla="*/ 209506 h 459796"/>
                <a:gd name="connsiteX42" fmla="*/ 1573622 w 2245841"/>
                <a:gd name="connsiteY42" fmla="*/ 205897 h 459796"/>
                <a:gd name="connsiteX43" fmla="*/ 1524285 w 2245841"/>
                <a:gd name="connsiteY43" fmla="*/ 247077 h 459796"/>
                <a:gd name="connsiteX44" fmla="*/ 1524285 w 2245841"/>
                <a:gd name="connsiteY44" fmla="*/ 377388 h 459796"/>
                <a:gd name="connsiteX45" fmla="*/ 1457795 w 2245841"/>
                <a:gd name="connsiteY45" fmla="*/ 377388 h 459796"/>
                <a:gd name="connsiteX46" fmla="*/ 1457795 w 2245841"/>
                <a:gd name="connsiteY46" fmla="*/ 152952 h 459796"/>
                <a:gd name="connsiteX47" fmla="*/ 1512075 w 2245841"/>
                <a:gd name="connsiteY47" fmla="*/ 152952 h 459796"/>
                <a:gd name="connsiteX48" fmla="*/ 1516623 w 2245841"/>
                <a:gd name="connsiteY48" fmla="*/ 192303 h 459796"/>
                <a:gd name="connsiteX49" fmla="*/ 1518452 w 2245841"/>
                <a:gd name="connsiteY49" fmla="*/ 192303 h 459796"/>
                <a:gd name="connsiteX50" fmla="*/ 1582223 w 2245841"/>
                <a:gd name="connsiteY50" fmla="*/ 147514 h 459796"/>
                <a:gd name="connsiteX51" fmla="*/ 1147589 w 2245841"/>
                <a:gd name="connsiteY51" fmla="*/ 147514 h 459796"/>
                <a:gd name="connsiteX52" fmla="*/ 1213189 w 2245841"/>
                <a:gd name="connsiteY52" fmla="*/ 173320 h 459796"/>
                <a:gd name="connsiteX53" fmla="*/ 1182886 w 2245841"/>
                <a:gd name="connsiteY53" fmla="*/ 214499 h 459796"/>
                <a:gd name="connsiteX54" fmla="*/ 1151692 w 2245841"/>
                <a:gd name="connsiteY54" fmla="*/ 201399 h 459796"/>
                <a:gd name="connsiteX55" fmla="*/ 1099192 w 2245841"/>
                <a:gd name="connsiteY55" fmla="*/ 265170 h 459796"/>
                <a:gd name="connsiteX56" fmla="*/ 1149417 w 2245841"/>
                <a:gd name="connsiteY56" fmla="*/ 328941 h 459796"/>
                <a:gd name="connsiteX57" fmla="*/ 1189658 w 2245841"/>
                <a:gd name="connsiteY57" fmla="*/ 312677 h 459796"/>
                <a:gd name="connsiteX58" fmla="*/ 1216353 w 2245841"/>
                <a:gd name="connsiteY58" fmla="*/ 354746 h 459796"/>
                <a:gd name="connsiteX59" fmla="*/ 1141706 w 2245841"/>
                <a:gd name="connsiteY59" fmla="*/ 382776 h 459796"/>
                <a:gd name="connsiteX60" fmla="*/ 1030872 w 2245841"/>
                <a:gd name="connsiteY60" fmla="*/ 265170 h 459796"/>
                <a:gd name="connsiteX61" fmla="*/ 1147589 w 2245841"/>
                <a:gd name="connsiteY61" fmla="*/ 147564 h 459796"/>
                <a:gd name="connsiteX62" fmla="*/ 907877 w 2245841"/>
                <a:gd name="connsiteY62" fmla="*/ 147514 h 459796"/>
                <a:gd name="connsiteX63" fmla="*/ 1016931 w 2245841"/>
                <a:gd name="connsiteY63" fmla="*/ 265121 h 459796"/>
                <a:gd name="connsiteX64" fmla="*/ 907877 w 2245841"/>
                <a:gd name="connsiteY64" fmla="*/ 382727 h 459796"/>
                <a:gd name="connsiteX65" fmla="*/ 798378 w 2245841"/>
                <a:gd name="connsiteY65" fmla="*/ 265121 h 459796"/>
                <a:gd name="connsiteX66" fmla="*/ 907877 w 2245841"/>
                <a:gd name="connsiteY66" fmla="*/ 147514 h 459796"/>
                <a:gd name="connsiteX67" fmla="*/ 1714660 w 2245841"/>
                <a:gd name="connsiteY67" fmla="*/ 147465 h 459796"/>
                <a:gd name="connsiteX68" fmla="*/ 1803792 w 2245841"/>
                <a:gd name="connsiteY68" fmla="*/ 248807 h 459796"/>
                <a:gd name="connsiteX69" fmla="*/ 1803792 w 2245841"/>
                <a:gd name="connsiteY69" fmla="*/ 377289 h 459796"/>
                <a:gd name="connsiteX70" fmla="*/ 1749512 w 2245841"/>
                <a:gd name="connsiteY70" fmla="*/ 377289 h 459796"/>
                <a:gd name="connsiteX71" fmla="*/ 1744519 w 2245841"/>
                <a:gd name="connsiteY71" fmla="*/ 354203 h 459796"/>
                <a:gd name="connsiteX72" fmla="*/ 1743184 w 2245841"/>
                <a:gd name="connsiteY72" fmla="*/ 354203 h 459796"/>
                <a:gd name="connsiteX73" fmla="*/ 1677583 w 2245841"/>
                <a:gd name="connsiteY73" fmla="*/ 382678 h 459796"/>
                <a:gd name="connsiteX74" fmla="*/ 1611093 w 2245841"/>
                <a:gd name="connsiteY74" fmla="*/ 314803 h 459796"/>
                <a:gd name="connsiteX75" fmla="*/ 1640958 w 2245841"/>
                <a:gd name="connsiteY75" fmla="*/ 259615 h 459796"/>
                <a:gd name="connsiteX76" fmla="*/ 1737283 w 2245841"/>
                <a:gd name="connsiteY76" fmla="*/ 232943 h 459796"/>
                <a:gd name="connsiteX77" fmla="*/ 1737301 w 2245841"/>
                <a:gd name="connsiteY77" fmla="*/ 232988 h 459796"/>
                <a:gd name="connsiteX78" fmla="*/ 1737301 w 2245841"/>
                <a:gd name="connsiteY78" fmla="*/ 232938 h 459796"/>
                <a:gd name="connsiteX79" fmla="*/ 1737283 w 2245841"/>
                <a:gd name="connsiteY79" fmla="*/ 232943 h 459796"/>
                <a:gd name="connsiteX80" fmla="*/ 1728143 w 2245841"/>
                <a:gd name="connsiteY80" fmla="*/ 209228 h 459796"/>
                <a:gd name="connsiteX81" fmla="*/ 1702005 w 2245841"/>
                <a:gd name="connsiteY81" fmla="*/ 200410 h 459796"/>
                <a:gd name="connsiteX82" fmla="*/ 1642287 w 2245841"/>
                <a:gd name="connsiteY82" fmla="*/ 220778 h 459796"/>
                <a:gd name="connsiteX83" fmla="*/ 1618756 w 2245841"/>
                <a:gd name="connsiteY83" fmla="*/ 176879 h 459796"/>
                <a:gd name="connsiteX84" fmla="*/ 1714660 w 2245841"/>
                <a:gd name="connsiteY84" fmla="*/ 147465 h 459796"/>
                <a:gd name="connsiteX85" fmla="*/ 708950 w 2245841"/>
                <a:gd name="connsiteY85" fmla="*/ 76921 h 459796"/>
                <a:gd name="connsiteX86" fmla="*/ 708999 w 2245841"/>
                <a:gd name="connsiteY86" fmla="*/ 76921 h 459796"/>
                <a:gd name="connsiteX87" fmla="*/ 796301 w 2245841"/>
                <a:gd name="connsiteY87" fmla="*/ 115382 h 459796"/>
                <a:gd name="connsiteX88" fmla="*/ 759670 w 2245841"/>
                <a:gd name="connsiteY88" fmla="*/ 156561 h 459796"/>
                <a:gd name="connsiteX89" fmla="*/ 709889 w 2245841"/>
                <a:gd name="connsiteY89" fmla="*/ 134365 h 459796"/>
                <a:gd name="connsiteX90" fmla="*/ 636577 w 2245841"/>
                <a:gd name="connsiteY90" fmla="*/ 229379 h 459796"/>
                <a:gd name="connsiteX91" fmla="*/ 708060 w 2245841"/>
                <a:gd name="connsiteY91" fmla="*/ 325284 h 459796"/>
                <a:gd name="connsiteX92" fmla="*/ 764169 w 2245841"/>
                <a:gd name="connsiteY92" fmla="*/ 299033 h 459796"/>
                <a:gd name="connsiteX93" fmla="*/ 800800 w 2245841"/>
                <a:gd name="connsiteY93" fmla="*/ 339323 h 459796"/>
                <a:gd name="connsiteX94" fmla="*/ 707170 w 2245841"/>
                <a:gd name="connsiteY94" fmla="*/ 382777 h 459796"/>
                <a:gd name="connsiteX95" fmla="*/ 568257 w 2245841"/>
                <a:gd name="connsiteY95" fmla="*/ 231654 h 459796"/>
                <a:gd name="connsiteX96" fmla="*/ 708950 w 2245841"/>
                <a:gd name="connsiteY96" fmla="*/ 76921 h 459796"/>
                <a:gd name="connsiteX97" fmla="*/ 1233112 w 2245841"/>
                <a:gd name="connsiteY97" fmla="*/ 60212 h 459796"/>
                <a:gd name="connsiteX98" fmla="*/ 1299602 w 2245841"/>
                <a:gd name="connsiteY98" fmla="*/ 60212 h 459796"/>
                <a:gd name="connsiteX99" fmla="*/ 1299602 w 2245841"/>
                <a:gd name="connsiteY99" fmla="*/ 138023 h 459796"/>
                <a:gd name="connsiteX100" fmla="*/ 1296439 w 2245841"/>
                <a:gd name="connsiteY100" fmla="*/ 178313 h 459796"/>
                <a:gd name="connsiteX101" fmla="*/ 1365648 w 2245841"/>
                <a:gd name="connsiteY101" fmla="*/ 147564 h 459796"/>
                <a:gd name="connsiteX102" fmla="*/ 1435302 w 2245841"/>
                <a:gd name="connsiteY102" fmla="*/ 238030 h 459796"/>
                <a:gd name="connsiteX103" fmla="*/ 1435302 w 2245841"/>
                <a:gd name="connsiteY103" fmla="*/ 377388 h 459796"/>
                <a:gd name="connsiteX104" fmla="*/ 1368812 w 2245841"/>
                <a:gd name="connsiteY104" fmla="*/ 377388 h 459796"/>
                <a:gd name="connsiteX105" fmla="*/ 1368812 w 2245841"/>
                <a:gd name="connsiteY105" fmla="*/ 246632 h 459796"/>
                <a:gd name="connsiteX106" fmla="*/ 1341227 w 2245841"/>
                <a:gd name="connsiteY106" fmla="*/ 204118 h 459796"/>
                <a:gd name="connsiteX107" fmla="*/ 1299602 w 2245841"/>
                <a:gd name="connsiteY107" fmla="*/ 225820 h 459796"/>
                <a:gd name="connsiteX108" fmla="*/ 1299602 w 2245841"/>
                <a:gd name="connsiteY108" fmla="*/ 377388 h 459796"/>
                <a:gd name="connsiteX109" fmla="*/ 1233112 w 2245841"/>
                <a:gd name="connsiteY109" fmla="*/ 377388 h 459796"/>
                <a:gd name="connsiteX110" fmla="*/ 258744 w 2245841"/>
                <a:gd name="connsiteY110" fmla="*/ 0 h 459796"/>
                <a:gd name="connsiteX111" fmla="*/ 463060 w 2245841"/>
                <a:gd name="connsiteY111" fmla="*/ 229874 h 459796"/>
                <a:gd name="connsiteX112" fmla="*/ 258744 w 2245841"/>
                <a:gd name="connsiteY112" fmla="*/ 459747 h 459796"/>
                <a:gd name="connsiteX113" fmla="*/ 258744 w 2245841"/>
                <a:gd name="connsiteY113" fmla="*/ 382925 h 459796"/>
                <a:gd name="connsiteX114" fmla="*/ 387029 w 2245841"/>
                <a:gd name="connsiteY114" fmla="*/ 229874 h 459796"/>
                <a:gd name="connsiteX115" fmla="*/ 258744 w 2245841"/>
                <a:gd name="connsiteY115" fmla="*/ 76823 h 459796"/>
                <a:gd name="connsiteX116" fmla="*/ 204316 w 2245841"/>
                <a:gd name="connsiteY116" fmla="*/ 0 h 459796"/>
                <a:gd name="connsiteX117" fmla="*/ 204316 w 2245841"/>
                <a:gd name="connsiteY117" fmla="*/ 76823 h 459796"/>
                <a:gd name="connsiteX118" fmla="*/ 76032 w 2245841"/>
                <a:gd name="connsiteY118" fmla="*/ 229874 h 459796"/>
                <a:gd name="connsiteX119" fmla="*/ 76032 w 2245841"/>
                <a:gd name="connsiteY119" fmla="*/ 229923 h 459796"/>
                <a:gd name="connsiteX120" fmla="*/ 204316 w 2245841"/>
                <a:gd name="connsiteY120" fmla="*/ 382974 h 459796"/>
                <a:gd name="connsiteX121" fmla="*/ 204316 w 2245841"/>
                <a:gd name="connsiteY121" fmla="*/ 459796 h 459796"/>
                <a:gd name="connsiteX122" fmla="*/ 0 w 2245841"/>
                <a:gd name="connsiteY122" fmla="*/ 229923 h 459796"/>
                <a:gd name="connsiteX123" fmla="*/ 204316 w 2245841"/>
                <a:gd name="connsiteY123" fmla="*/ 0 h 4597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</a:cxnLst>
              <a:rect l="l" t="t" r="r" b="b"/>
              <a:pathLst>
                <a:path w="2245841" h="459796">
                  <a:moveTo>
                    <a:pt x="1737301" y="272833"/>
                  </a:moveTo>
                  <a:cubicBezTo>
                    <a:pt x="1689794" y="279160"/>
                    <a:pt x="1674419" y="292755"/>
                    <a:pt x="1674419" y="309909"/>
                  </a:cubicBezTo>
                  <a:cubicBezTo>
                    <a:pt x="1674419" y="324394"/>
                    <a:pt x="1684356" y="331166"/>
                    <a:pt x="1700225" y="331166"/>
                  </a:cubicBezTo>
                  <a:lnTo>
                    <a:pt x="1700225" y="331215"/>
                  </a:lnTo>
                  <a:cubicBezTo>
                    <a:pt x="1715599" y="331215"/>
                    <a:pt x="1725585" y="323949"/>
                    <a:pt x="1737301" y="312183"/>
                  </a:cubicBezTo>
                  <a:close/>
                  <a:moveTo>
                    <a:pt x="907877" y="201349"/>
                  </a:moveTo>
                  <a:cubicBezTo>
                    <a:pt x="880737" y="201349"/>
                    <a:pt x="866698" y="226215"/>
                    <a:pt x="866698" y="265121"/>
                  </a:cubicBezTo>
                  <a:cubicBezTo>
                    <a:pt x="866698" y="304026"/>
                    <a:pt x="880292" y="328941"/>
                    <a:pt x="907877" y="328941"/>
                  </a:cubicBezTo>
                  <a:cubicBezTo>
                    <a:pt x="935017" y="328941"/>
                    <a:pt x="949057" y="304075"/>
                    <a:pt x="949057" y="265121"/>
                  </a:cubicBezTo>
                  <a:cubicBezTo>
                    <a:pt x="949057" y="226166"/>
                    <a:pt x="935017" y="201349"/>
                    <a:pt x="907877" y="201349"/>
                  </a:cubicBezTo>
                  <a:close/>
                  <a:moveTo>
                    <a:pt x="2151717" y="198185"/>
                  </a:moveTo>
                  <a:cubicBezTo>
                    <a:pt x="2130904" y="198185"/>
                    <a:pt x="2112811" y="212225"/>
                    <a:pt x="2108263" y="242083"/>
                  </a:cubicBezTo>
                  <a:lnTo>
                    <a:pt x="2189238" y="242083"/>
                  </a:lnTo>
                  <a:lnTo>
                    <a:pt x="2189287" y="242083"/>
                  </a:lnTo>
                  <a:cubicBezTo>
                    <a:pt x="2189287" y="216279"/>
                    <a:pt x="2178412" y="198185"/>
                    <a:pt x="2151717" y="198185"/>
                  </a:cubicBezTo>
                  <a:close/>
                  <a:moveTo>
                    <a:pt x="1959019" y="147563"/>
                  </a:moveTo>
                  <a:cubicBezTo>
                    <a:pt x="2007861" y="147563"/>
                    <a:pt x="2028673" y="181970"/>
                    <a:pt x="2028673" y="238030"/>
                  </a:cubicBezTo>
                  <a:lnTo>
                    <a:pt x="2028673" y="377387"/>
                  </a:lnTo>
                  <a:lnTo>
                    <a:pt x="1962182" y="377387"/>
                  </a:lnTo>
                  <a:lnTo>
                    <a:pt x="1962182" y="246631"/>
                  </a:lnTo>
                  <a:cubicBezTo>
                    <a:pt x="1962182" y="214053"/>
                    <a:pt x="1953580" y="204117"/>
                    <a:pt x="1934597" y="204117"/>
                  </a:cubicBezTo>
                  <a:cubicBezTo>
                    <a:pt x="1917839" y="204117"/>
                    <a:pt x="1907458" y="211829"/>
                    <a:pt x="1892973" y="225819"/>
                  </a:cubicBezTo>
                  <a:lnTo>
                    <a:pt x="1892973" y="377387"/>
                  </a:lnTo>
                  <a:lnTo>
                    <a:pt x="1826482" y="377387"/>
                  </a:lnTo>
                  <a:lnTo>
                    <a:pt x="1826482" y="152952"/>
                  </a:lnTo>
                  <a:lnTo>
                    <a:pt x="1880713" y="152952"/>
                  </a:lnTo>
                  <a:lnTo>
                    <a:pt x="1885261" y="181476"/>
                  </a:lnTo>
                  <a:lnTo>
                    <a:pt x="1887090" y="181476"/>
                  </a:lnTo>
                  <a:cubicBezTo>
                    <a:pt x="1906073" y="163383"/>
                    <a:pt x="1928714" y="147563"/>
                    <a:pt x="1959019" y="147563"/>
                  </a:cubicBezTo>
                  <a:close/>
                  <a:moveTo>
                    <a:pt x="2150382" y="147514"/>
                  </a:moveTo>
                  <a:cubicBezTo>
                    <a:pt x="2214203" y="147514"/>
                    <a:pt x="2245841" y="194132"/>
                    <a:pt x="2245841" y="255184"/>
                  </a:cubicBezTo>
                  <a:cubicBezTo>
                    <a:pt x="2245841" y="266949"/>
                    <a:pt x="2244506" y="277825"/>
                    <a:pt x="2243122" y="283213"/>
                  </a:cubicBezTo>
                  <a:lnTo>
                    <a:pt x="2108758" y="283213"/>
                  </a:lnTo>
                  <a:cubicBezTo>
                    <a:pt x="2114640" y="317126"/>
                    <a:pt x="2137282" y="332055"/>
                    <a:pt x="2167140" y="332055"/>
                  </a:cubicBezTo>
                  <a:cubicBezTo>
                    <a:pt x="2183899" y="332055"/>
                    <a:pt x="2199273" y="327063"/>
                    <a:pt x="2215538" y="317126"/>
                  </a:cubicBezTo>
                  <a:lnTo>
                    <a:pt x="2237734" y="357416"/>
                  </a:lnTo>
                  <a:cubicBezTo>
                    <a:pt x="2214647" y="373235"/>
                    <a:pt x="2184789" y="382727"/>
                    <a:pt x="2158094" y="382727"/>
                  </a:cubicBezTo>
                  <a:cubicBezTo>
                    <a:pt x="2093828" y="382727"/>
                    <a:pt x="2044541" y="339273"/>
                    <a:pt x="2044541" y="265121"/>
                  </a:cubicBezTo>
                  <a:cubicBezTo>
                    <a:pt x="2044541" y="190968"/>
                    <a:pt x="2096547" y="147514"/>
                    <a:pt x="2150382" y="147514"/>
                  </a:cubicBezTo>
                  <a:close/>
                  <a:moveTo>
                    <a:pt x="1582223" y="147514"/>
                  </a:moveTo>
                  <a:cubicBezTo>
                    <a:pt x="1594879" y="147514"/>
                    <a:pt x="1602590" y="149343"/>
                    <a:pt x="1608918" y="152062"/>
                  </a:cubicBezTo>
                  <a:lnTo>
                    <a:pt x="1598042" y="209506"/>
                  </a:lnTo>
                  <a:cubicBezTo>
                    <a:pt x="1589886" y="207232"/>
                    <a:pt x="1583113" y="205897"/>
                    <a:pt x="1573622" y="205897"/>
                  </a:cubicBezTo>
                  <a:cubicBezTo>
                    <a:pt x="1556863" y="205897"/>
                    <a:pt x="1536051" y="216773"/>
                    <a:pt x="1524285" y="247077"/>
                  </a:cubicBezTo>
                  <a:lnTo>
                    <a:pt x="1524285" y="377388"/>
                  </a:lnTo>
                  <a:lnTo>
                    <a:pt x="1457795" y="377388"/>
                  </a:lnTo>
                  <a:lnTo>
                    <a:pt x="1457795" y="152952"/>
                  </a:lnTo>
                  <a:lnTo>
                    <a:pt x="1512075" y="152952"/>
                  </a:lnTo>
                  <a:lnTo>
                    <a:pt x="1516623" y="192303"/>
                  </a:lnTo>
                  <a:lnTo>
                    <a:pt x="1518452" y="192303"/>
                  </a:lnTo>
                  <a:cubicBezTo>
                    <a:pt x="1534765" y="161999"/>
                    <a:pt x="1559187" y="147514"/>
                    <a:pt x="1582223" y="147514"/>
                  </a:cubicBezTo>
                  <a:close/>
                  <a:moveTo>
                    <a:pt x="1147589" y="147514"/>
                  </a:moveTo>
                  <a:cubicBezTo>
                    <a:pt x="1175174" y="147514"/>
                    <a:pt x="1198260" y="157945"/>
                    <a:pt x="1213189" y="173320"/>
                  </a:cubicBezTo>
                  <a:lnTo>
                    <a:pt x="1182886" y="214499"/>
                  </a:lnTo>
                  <a:cubicBezTo>
                    <a:pt x="1172010" y="205452"/>
                    <a:pt x="1162073" y="201399"/>
                    <a:pt x="1151692" y="201399"/>
                  </a:cubicBezTo>
                  <a:cubicBezTo>
                    <a:pt x="1119559" y="201399"/>
                    <a:pt x="1099192" y="226264"/>
                    <a:pt x="1099192" y="265170"/>
                  </a:cubicBezTo>
                  <a:cubicBezTo>
                    <a:pt x="1099192" y="304075"/>
                    <a:pt x="1120449" y="328941"/>
                    <a:pt x="1149417" y="328941"/>
                  </a:cubicBezTo>
                  <a:cubicBezTo>
                    <a:pt x="1165682" y="328941"/>
                    <a:pt x="1178832" y="321229"/>
                    <a:pt x="1189658" y="312677"/>
                  </a:cubicBezTo>
                  <a:lnTo>
                    <a:pt x="1216353" y="354746"/>
                  </a:lnTo>
                  <a:cubicBezTo>
                    <a:pt x="1194651" y="373729"/>
                    <a:pt x="1166127" y="382776"/>
                    <a:pt x="1141706" y="382776"/>
                  </a:cubicBezTo>
                  <a:cubicBezTo>
                    <a:pt x="1079269" y="382776"/>
                    <a:pt x="1030872" y="339767"/>
                    <a:pt x="1030872" y="265170"/>
                  </a:cubicBezTo>
                  <a:cubicBezTo>
                    <a:pt x="1030872" y="190572"/>
                    <a:pt x="1085597" y="147564"/>
                    <a:pt x="1147589" y="147564"/>
                  </a:cubicBezTo>
                  <a:close/>
                  <a:moveTo>
                    <a:pt x="907877" y="147514"/>
                  </a:moveTo>
                  <a:cubicBezTo>
                    <a:pt x="964431" y="147514"/>
                    <a:pt x="1016931" y="190523"/>
                    <a:pt x="1016931" y="265121"/>
                  </a:cubicBezTo>
                  <a:cubicBezTo>
                    <a:pt x="1016931" y="339718"/>
                    <a:pt x="964431" y="382727"/>
                    <a:pt x="907877" y="382727"/>
                  </a:cubicBezTo>
                  <a:cubicBezTo>
                    <a:pt x="851323" y="382727"/>
                    <a:pt x="798378" y="339718"/>
                    <a:pt x="798378" y="265121"/>
                  </a:cubicBezTo>
                  <a:cubicBezTo>
                    <a:pt x="798378" y="190523"/>
                    <a:pt x="850878" y="147514"/>
                    <a:pt x="907877" y="147514"/>
                  </a:cubicBezTo>
                  <a:close/>
                  <a:moveTo>
                    <a:pt x="1714660" y="147465"/>
                  </a:moveTo>
                  <a:cubicBezTo>
                    <a:pt x="1772103" y="147465"/>
                    <a:pt x="1803792" y="180043"/>
                    <a:pt x="1803792" y="248807"/>
                  </a:cubicBezTo>
                  <a:lnTo>
                    <a:pt x="1803792" y="377289"/>
                  </a:lnTo>
                  <a:lnTo>
                    <a:pt x="1749512" y="377289"/>
                  </a:lnTo>
                  <a:lnTo>
                    <a:pt x="1744519" y="354203"/>
                  </a:lnTo>
                  <a:lnTo>
                    <a:pt x="1743184" y="354203"/>
                  </a:lnTo>
                  <a:cubicBezTo>
                    <a:pt x="1724201" y="370961"/>
                    <a:pt x="1702894" y="382678"/>
                    <a:pt x="1677583" y="382678"/>
                  </a:cubicBezTo>
                  <a:cubicBezTo>
                    <a:pt x="1636849" y="382678"/>
                    <a:pt x="1611093" y="352819"/>
                    <a:pt x="1611093" y="314803"/>
                  </a:cubicBezTo>
                  <a:cubicBezTo>
                    <a:pt x="1611093" y="291272"/>
                    <a:pt x="1620486" y="273067"/>
                    <a:pt x="1640958" y="259615"/>
                  </a:cubicBezTo>
                  <a:lnTo>
                    <a:pt x="1737283" y="232943"/>
                  </a:lnTo>
                  <a:lnTo>
                    <a:pt x="1737301" y="232988"/>
                  </a:lnTo>
                  <a:lnTo>
                    <a:pt x="1737301" y="232938"/>
                  </a:lnTo>
                  <a:lnTo>
                    <a:pt x="1737283" y="232943"/>
                  </a:lnTo>
                  <a:lnTo>
                    <a:pt x="1728143" y="209228"/>
                  </a:lnTo>
                  <a:cubicBezTo>
                    <a:pt x="1722483" y="203574"/>
                    <a:pt x="1713993" y="200410"/>
                    <a:pt x="1702005" y="200410"/>
                  </a:cubicBezTo>
                  <a:cubicBezTo>
                    <a:pt x="1683021" y="200410"/>
                    <a:pt x="1663989" y="208122"/>
                    <a:pt x="1642287" y="220778"/>
                  </a:cubicBezTo>
                  <a:lnTo>
                    <a:pt x="1618756" y="176879"/>
                  </a:lnTo>
                  <a:cubicBezTo>
                    <a:pt x="1647230" y="159676"/>
                    <a:pt x="1679363" y="147465"/>
                    <a:pt x="1714660" y="147465"/>
                  </a:cubicBezTo>
                  <a:close/>
                  <a:moveTo>
                    <a:pt x="708950" y="76921"/>
                  </a:moveTo>
                  <a:lnTo>
                    <a:pt x="708999" y="76921"/>
                  </a:lnTo>
                  <a:cubicBezTo>
                    <a:pt x="745630" y="76921"/>
                    <a:pt x="776429" y="95015"/>
                    <a:pt x="796301" y="115382"/>
                  </a:cubicBezTo>
                  <a:lnTo>
                    <a:pt x="759670" y="156561"/>
                  </a:lnTo>
                  <a:cubicBezTo>
                    <a:pt x="744740" y="142967"/>
                    <a:pt x="730256" y="134365"/>
                    <a:pt x="709889" y="134365"/>
                  </a:cubicBezTo>
                  <a:cubicBezTo>
                    <a:pt x="668709" y="134365"/>
                    <a:pt x="636577" y="170106"/>
                    <a:pt x="636577" y="229379"/>
                  </a:cubicBezTo>
                  <a:cubicBezTo>
                    <a:pt x="636577" y="288652"/>
                    <a:pt x="664606" y="325284"/>
                    <a:pt x="708060" y="325284"/>
                  </a:cubicBezTo>
                  <a:cubicBezTo>
                    <a:pt x="732036" y="325284"/>
                    <a:pt x="749684" y="314902"/>
                    <a:pt x="764169" y="299033"/>
                  </a:cubicBezTo>
                  <a:lnTo>
                    <a:pt x="800800" y="339323"/>
                  </a:lnTo>
                  <a:cubicBezTo>
                    <a:pt x="776379" y="367847"/>
                    <a:pt x="743801" y="382777"/>
                    <a:pt x="707170" y="382777"/>
                  </a:cubicBezTo>
                  <a:cubicBezTo>
                    <a:pt x="630694" y="382777"/>
                    <a:pt x="568257" y="330721"/>
                    <a:pt x="568257" y="231654"/>
                  </a:cubicBezTo>
                  <a:cubicBezTo>
                    <a:pt x="568257" y="132586"/>
                    <a:pt x="632968" y="76921"/>
                    <a:pt x="708950" y="76921"/>
                  </a:cubicBezTo>
                  <a:close/>
                  <a:moveTo>
                    <a:pt x="1233112" y="60212"/>
                  </a:moveTo>
                  <a:lnTo>
                    <a:pt x="1299602" y="60212"/>
                  </a:lnTo>
                  <a:lnTo>
                    <a:pt x="1299602" y="138023"/>
                  </a:lnTo>
                  <a:lnTo>
                    <a:pt x="1296439" y="178313"/>
                  </a:lnTo>
                  <a:cubicBezTo>
                    <a:pt x="1313197" y="163383"/>
                    <a:pt x="1335344" y="147564"/>
                    <a:pt x="1365648" y="147564"/>
                  </a:cubicBezTo>
                  <a:cubicBezTo>
                    <a:pt x="1414490" y="147564"/>
                    <a:pt x="1435302" y="181971"/>
                    <a:pt x="1435302" y="238030"/>
                  </a:cubicBezTo>
                  <a:lnTo>
                    <a:pt x="1435302" y="377388"/>
                  </a:lnTo>
                  <a:lnTo>
                    <a:pt x="1368812" y="377388"/>
                  </a:lnTo>
                  <a:lnTo>
                    <a:pt x="1368812" y="246632"/>
                  </a:lnTo>
                  <a:cubicBezTo>
                    <a:pt x="1368812" y="214054"/>
                    <a:pt x="1360210" y="204118"/>
                    <a:pt x="1341227" y="204118"/>
                  </a:cubicBezTo>
                  <a:cubicBezTo>
                    <a:pt x="1324468" y="204118"/>
                    <a:pt x="1314087" y="211830"/>
                    <a:pt x="1299602" y="225820"/>
                  </a:cubicBezTo>
                  <a:lnTo>
                    <a:pt x="1299602" y="377388"/>
                  </a:lnTo>
                  <a:lnTo>
                    <a:pt x="1233112" y="377388"/>
                  </a:lnTo>
                  <a:close/>
                  <a:moveTo>
                    <a:pt x="258744" y="0"/>
                  </a:moveTo>
                  <a:cubicBezTo>
                    <a:pt x="373780" y="13496"/>
                    <a:pt x="463060" y="111230"/>
                    <a:pt x="463060" y="229874"/>
                  </a:cubicBezTo>
                  <a:cubicBezTo>
                    <a:pt x="463060" y="348518"/>
                    <a:pt x="373780" y="446252"/>
                    <a:pt x="258744" y="459747"/>
                  </a:cubicBezTo>
                  <a:lnTo>
                    <a:pt x="258744" y="382925"/>
                  </a:lnTo>
                  <a:cubicBezTo>
                    <a:pt x="331661" y="370072"/>
                    <a:pt x="387029" y="306449"/>
                    <a:pt x="387029" y="229874"/>
                  </a:cubicBezTo>
                  <a:cubicBezTo>
                    <a:pt x="387029" y="153299"/>
                    <a:pt x="331612" y="89725"/>
                    <a:pt x="258744" y="76823"/>
                  </a:cubicBezTo>
                  <a:close/>
                  <a:moveTo>
                    <a:pt x="204316" y="0"/>
                  </a:moveTo>
                  <a:lnTo>
                    <a:pt x="204316" y="76823"/>
                  </a:lnTo>
                  <a:cubicBezTo>
                    <a:pt x="131399" y="89676"/>
                    <a:pt x="76032" y="153298"/>
                    <a:pt x="76032" y="229874"/>
                  </a:cubicBezTo>
                  <a:lnTo>
                    <a:pt x="76032" y="229923"/>
                  </a:lnTo>
                  <a:cubicBezTo>
                    <a:pt x="76032" y="306498"/>
                    <a:pt x="131449" y="370072"/>
                    <a:pt x="204316" y="382974"/>
                  </a:cubicBezTo>
                  <a:lnTo>
                    <a:pt x="204316" y="459796"/>
                  </a:lnTo>
                  <a:cubicBezTo>
                    <a:pt x="89281" y="446301"/>
                    <a:pt x="0" y="348617"/>
                    <a:pt x="0" y="229923"/>
                  </a:cubicBezTo>
                  <a:cubicBezTo>
                    <a:pt x="0" y="111230"/>
                    <a:pt x="89281" y="13496"/>
                    <a:pt x="204316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16152C98-8F5F-6F81-DA19-D470B8592C91}"/>
                </a:ext>
              </a:extLst>
            </p:cNvPr>
            <p:cNvSpPr/>
            <p:nvPr/>
          </p:nvSpPr>
          <p:spPr>
            <a:xfrm>
              <a:off x="752598" y="6001863"/>
              <a:ext cx="134315" cy="462762"/>
            </a:xfrm>
            <a:custGeom>
              <a:avLst/>
              <a:gdLst>
                <a:gd name="connsiteX0" fmla="*/ 150305 w 258794"/>
                <a:gd name="connsiteY0" fmla="*/ 225933 h 891635"/>
                <a:gd name="connsiteX1" fmla="*/ 108490 w 258794"/>
                <a:gd name="connsiteY1" fmla="*/ 225933 h 891635"/>
                <a:gd name="connsiteX2" fmla="*/ 108490 w 258794"/>
                <a:gd name="connsiteY2" fmla="*/ 199739 h 891635"/>
                <a:gd name="connsiteX3" fmla="*/ 150305 w 258794"/>
                <a:gd name="connsiteY3" fmla="*/ 199739 h 891635"/>
                <a:gd name="connsiteX4" fmla="*/ 150305 w 258794"/>
                <a:gd name="connsiteY4" fmla="*/ 225933 h 891635"/>
                <a:gd name="connsiteX5" fmla="*/ 187738 w 258794"/>
                <a:gd name="connsiteY5" fmla="*/ 425672 h 891635"/>
                <a:gd name="connsiteX6" fmla="*/ 187738 w 258794"/>
                <a:gd name="connsiteY6" fmla="*/ 466058 h 891635"/>
                <a:gd name="connsiteX7" fmla="*/ 213646 w 258794"/>
                <a:gd name="connsiteY7" fmla="*/ 466058 h 891635"/>
                <a:gd name="connsiteX8" fmla="*/ 213646 w 258794"/>
                <a:gd name="connsiteY8" fmla="*/ 492252 h 891635"/>
                <a:gd name="connsiteX9" fmla="*/ 187738 w 258794"/>
                <a:gd name="connsiteY9" fmla="*/ 492252 h 891635"/>
                <a:gd name="connsiteX10" fmla="*/ 187738 w 258794"/>
                <a:gd name="connsiteY10" fmla="*/ 599218 h 891635"/>
                <a:gd name="connsiteX11" fmla="*/ 218123 w 258794"/>
                <a:gd name="connsiteY11" fmla="*/ 599218 h 891635"/>
                <a:gd name="connsiteX12" fmla="*/ 218123 w 258794"/>
                <a:gd name="connsiteY12" fmla="*/ 625412 h 891635"/>
                <a:gd name="connsiteX13" fmla="*/ 187738 w 258794"/>
                <a:gd name="connsiteY13" fmla="*/ 625412 h 891635"/>
                <a:gd name="connsiteX14" fmla="*/ 187738 w 258794"/>
                <a:gd name="connsiteY14" fmla="*/ 891635 h 891635"/>
                <a:gd name="connsiteX15" fmla="*/ 161544 w 258794"/>
                <a:gd name="connsiteY15" fmla="*/ 891635 h 891635"/>
                <a:gd name="connsiteX16" fmla="*/ 161544 w 258794"/>
                <a:gd name="connsiteY16" fmla="*/ 625412 h 891635"/>
                <a:gd name="connsiteX17" fmla="*/ 135636 w 258794"/>
                <a:gd name="connsiteY17" fmla="*/ 625412 h 891635"/>
                <a:gd name="connsiteX18" fmla="*/ 135636 w 258794"/>
                <a:gd name="connsiteY18" fmla="*/ 599218 h 891635"/>
                <a:gd name="connsiteX19" fmla="*/ 161544 w 258794"/>
                <a:gd name="connsiteY19" fmla="*/ 599218 h 891635"/>
                <a:gd name="connsiteX20" fmla="*/ 161544 w 258794"/>
                <a:gd name="connsiteY20" fmla="*/ 492252 h 891635"/>
                <a:gd name="connsiteX21" fmla="*/ 18097 w 258794"/>
                <a:gd name="connsiteY21" fmla="*/ 492252 h 891635"/>
                <a:gd name="connsiteX22" fmla="*/ 18097 w 258794"/>
                <a:gd name="connsiteY22" fmla="*/ 466058 h 891635"/>
                <a:gd name="connsiteX23" fmla="*/ 161544 w 258794"/>
                <a:gd name="connsiteY23" fmla="*/ 466058 h 891635"/>
                <a:gd name="connsiteX24" fmla="*/ 161544 w 258794"/>
                <a:gd name="connsiteY24" fmla="*/ 425672 h 891635"/>
                <a:gd name="connsiteX25" fmla="*/ 90487 w 258794"/>
                <a:gd name="connsiteY25" fmla="*/ 425672 h 891635"/>
                <a:gd name="connsiteX26" fmla="*/ 90487 w 258794"/>
                <a:gd name="connsiteY26" fmla="*/ 399479 h 891635"/>
                <a:gd name="connsiteX27" fmla="*/ 161544 w 258794"/>
                <a:gd name="connsiteY27" fmla="*/ 399479 h 891635"/>
                <a:gd name="connsiteX28" fmla="*/ 161544 w 258794"/>
                <a:gd name="connsiteY28" fmla="*/ 359093 h 891635"/>
                <a:gd name="connsiteX29" fmla="*/ 36195 w 258794"/>
                <a:gd name="connsiteY29" fmla="*/ 359093 h 891635"/>
                <a:gd name="connsiteX30" fmla="*/ 36195 w 258794"/>
                <a:gd name="connsiteY30" fmla="*/ 332899 h 891635"/>
                <a:gd name="connsiteX31" fmla="*/ 161544 w 258794"/>
                <a:gd name="connsiteY31" fmla="*/ 332899 h 891635"/>
                <a:gd name="connsiteX32" fmla="*/ 161544 w 258794"/>
                <a:gd name="connsiteY32" fmla="*/ 292513 h 891635"/>
                <a:gd name="connsiteX33" fmla="*/ 18097 w 258794"/>
                <a:gd name="connsiteY33" fmla="*/ 292513 h 891635"/>
                <a:gd name="connsiteX34" fmla="*/ 18097 w 258794"/>
                <a:gd name="connsiteY34" fmla="*/ 266319 h 891635"/>
                <a:gd name="connsiteX35" fmla="*/ 161544 w 258794"/>
                <a:gd name="connsiteY35" fmla="*/ 266319 h 891635"/>
                <a:gd name="connsiteX36" fmla="*/ 161544 w 258794"/>
                <a:gd name="connsiteY36" fmla="*/ 0 h 891635"/>
                <a:gd name="connsiteX37" fmla="*/ 187738 w 258794"/>
                <a:gd name="connsiteY37" fmla="*/ 0 h 891635"/>
                <a:gd name="connsiteX38" fmla="*/ 187738 w 258794"/>
                <a:gd name="connsiteY38" fmla="*/ 266224 h 891635"/>
                <a:gd name="connsiteX39" fmla="*/ 209074 w 258794"/>
                <a:gd name="connsiteY39" fmla="*/ 266224 h 891635"/>
                <a:gd name="connsiteX40" fmla="*/ 209074 w 258794"/>
                <a:gd name="connsiteY40" fmla="*/ 292418 h 891635"/>
                <a:gd name="connsiteX41" fmla="*/ 187738 w 258794"/>
                <a:gd name="connsiteY41" fmla="*/ 292418 h 891635"/>
                <a:gd name="connsiteX42" fmla="*/ 187738 w 258794"/>
                <a:gd name="connsiteY42" fmla="*/ 399383 h 891635"/>
                <a:gd name="connsiteX43" fmla="*/ 258794 w 258794"/>
                <a:gd name="connsiteY43" fmla="*/ 399383 h 891635"/>
                <a:gd name="connsiteX44" fmla="*/ 258794 w 258794"/>
                <a:gd name="connsiteY44" fmla="*/ 425577 h 891635"/>
                <a:gd name="connsiteX45" fmla="*/ 187738 w 258794"/>
                <a:gd name="connsiteY45" fmla="*/ 425577 h 891635"/>
                <a:gd name="connsiteX46" fmla="*/ 87535 w 258794"/>
                <a:gd name="connsiteY46" fmla="*/ 681419 h 891635"/>
                <a:gd name="connsiteX47" fmla="*/ 116110 w 258794"/>
                <a:gd name="connsiteY47" fmla="*/ 709994 h 891635"/>
                <a:gd name="connsiteX48" fmla="*/ 144685 w 258794"/>
                <a:gd name="connsiteY48" fmla="*/ 681419 h 891635"/>
                <a:gd name="connsiteX49" fmla="*/ 116110 w 258794"/>
                <a:gd name="connsiteY49" fmla="*/ 652844 h 891635"/>
                <a:gd name="connsiteX50" fmla="*/ 87535 w 258794"/>
                <a:gd name="connsiteY50" fmla="*/ 681419 h 891635"/>
                <a:gd name="connsiteX51" fmla="*/ 136779 w 258794"/>
                <a:gd name="connsiteY51" fmla="*/ 558832 h 891635"/>
                <a:gd name="connsiteX52" fmla="*/ 0 w 258794"/>
                <a:gd name="connsiteY52" fmla="*/ 558832 h 891635"/>
                <a:gd name="connsiteX53" fmla="*/ 0 w 258794"/>
                <a:gd name="connsiteY53" fmla="*/ 532638 h 891635"/>
                <a:gd name="connsiteX54" fmla="*/ 136779 w 258794"/>
                <a:gd name="connsiteY54" fmla="*/ 532638 h 891635"/>
                <a:gd name="connsiteX55" fmla="*/ 136779 w 258794"/>
                <a:gd name="connsiteY55" fmla="*/ 558832 h 891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258794" h="891635">
                  <a:moveTo>
                    <a:pt x="150305" y="225933"/>
                  </a:moveTo>
                  <a:lnTo>
                    <a:pt x="108490" y="225933"/>
                  </a:lnTo>
                  <a:lnTo>
                    <a:pt x="108490" y="199739"/>
                  </a:lnTo>
                  <a:lnTo>
                    <a:pt x="150305" y="199739"/>
                  </a:lnTo>
                  <a:lnTo>
                    <a:pt x="150305" y="225933"/>
                  </a:lnTo>
                  <a:close/>
                  <a:moveTo>
                    <a:pt x="187738" y="425672"/>
                  </a:moveTo>
                  <a:lnTo>
                    <a:pt x="187738" y="466058"/>
                  </a:lnTo>
                  <a:lnTo>
                    <a:pt x="213646" y="466058"/>
                  </a:lnTo>
                  <a:lnTo>
                    <a:pt x="213646" y="492252"/>
                  </a:lnTo>
                  <a:lnTo>
                    <a:pt x="187738" y="492252"/>
                  </a:lnTo>
                  <a:lnTo>
                    <a:pt x="187738" y="599218"/>
                  </a:lnTo>
                  <a:lnTo>
                    <a:pt x="218123" y="599218"/>
                  </a:lnTo>
                  <a:lnTo>
                    <a:pt x="218123" y="625412"/>
                  </a:lnTo>
                  <a:lnTo>
                    <a:pt x="187738" y="625412"/>
                  </a:lnTo>
                  <a:lnTo>
                    <a:pt x="187738" y="891635"/>
                  </a:lnTo>
                  <a:lnTo>
                    <a:pt x="161544" y="891635"/>
                  </a:lnTo>
                  <a:lnTo>
                    <a:pt x="161544" y="625412"/>
                  </a:lnTo>
                  <a:lnTo>
                    <a:pt x="135636" y="625412"/>
                  </a:lnTo>
                  <a:lnTo>
                    <a:pt x="135636" y="599218"/>
                  </a:lnTo>
                  <a:lnTo>
                    <a:pt x="161544" y="599218"/>
                  </a:lnTo>
                  <a:lnTo>
                    <a:pt x="161544" y="492252"/>
                  </a:lnTo>
                  <a:lnTo>
                    <a:pt x="18097" y="492252"/>
                  </a:lnTo>
                  <a:lnTo>
                    <a:pt x="18097" y="466058"/>
                  </a:lnTo>
                  <a:lnTo>
                    <a:pt x="161544" y="466058"/>
                  </a:lnTo>
                  <a:lnTo>
                    <a:pt x="161544" y="425672"/>
                  </a:lnTo>
                  <a:lnTo>
                    <a:pt x="90487" y="425672"/>
                  </a:lnTo>
                  <a:lnTo>
                    <a:pt x="90487" y="399479"/>
                  </a:lnTo>
                  <a:lnTo>
                    <a:pt x="161544" y="399479"/>
                  </a:lnTo>
                  <a:lnTo>
                    <a:pt x="161544" y="359093"/>
                  </a:lnTo>
                  <a:lnTo>
                    <a:pt x="36195" y="359093"/>
                  </a:lnTo>
                  <a:lnTo>
                    <a:pt x="36195" y="332899"/>
                  </a:lnTo>
                  <a:lnTo>
                    <a:pt x="161544" y="332899"/>
                  </a:lnTo>
                  <a:lnTo>
                    <a:pt x="161544" y="292513"/>
                  </a:lnTo>
                  <a:lnTo>
                    <a:pt x="18097" y="292513"/>
                  </a:lnTo>
                  <a:lnTo>
                    <a:pt x="18097" y="266319"/>
                  </a:lnTo>
                  <a:lnTo>
                    <a:pt x="161544" y="266319"/>
                  </a:lnTo>
                  <a:lnTo>
                    <a:pt x="161544" y="0"/>
                  </a:lnTo>
                  <a:lnTo>
                    <a:pt x="187738" y="0"/>
                  </a:lnTo>
                  <a:lnTo>
                    <a:pt x="187738" y="266224"/>
                  </a:lnTo>
                  <a:lnTo>
                    <a:pt x="209074" y="266224"/>
                  </a:lnTo>
                  <a:lnTo>
                    <a:pt x="209074" y="292418"/>
                  </a:lnTo>
                  <a:lnTo>
                    <a:pt x="187738" y="292418"/>
                  </a:lnTo>
                  <a:lnTo>
                    <a:pt x="187738" y="399383"/>
                  </a:lnTo>
                  <a:lnTo>
                    <a:pt x="258794" y="399383"/>
                  </a:lnTo>
                  <a:lnTo>
                    <a:pt x="258794" y="425577"/>
                  </a:lnTo>
                  <a:lnTo>
                    <a:pt x="187738" y="425577"/>
                  </a:lnTo>
                  <a:close/>
                  <a:moveTo>
                    <a:pt x="87535" y="681419"/>
                  </a:moveTo>
                  <a:lnTo>
                    <a:pt x="116110" y="709994"/>
                  </a:lnTo>
                  <a:lnTo>
                    <a:pt x="144685" y="681419"/>
                  </a:lnTo>
                  <a:lnTo>
                    <a:pt x="116110" y="652844"/>
                  </a:lnTo>
                  <a:lnTo>
                    <a:pt x="87535" y="681419"/>
                  </a:lnTo>
                  <a:close/>
                  <a:moveTo>
                    <a:pt x="136779" y="558832"/>
                  </a:moveTo>
                  <a:lnTo>
                    <a:pt x="0" y="558832"/>
                  </a:lnTo>
                  <a:lnTo>
                    <a:pt x="0" y="532638"/>
                  </a:lnTo>
                  <a:lnTo>
                    <a:pt x="136779" y="532638"/>
                  </a:lnTo>
                  <a:lnTo>
                    <a:pt x="136779" y="55883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D6A6534-0636-B1BE-29CD-83208A3D05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2774" y="1736725"/>
            <a:ext cx="10969201" cy="417671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3" name="Cochrane Logo">
            <a:extLst>
              <a:ext uri="{FF2B5EF4-FFF2-40B4-BE49-F238E27FC236}">
                <a16:creationId xmlns:a16="http://schemas.microsoft.com/office/drawing/2014/main" id="{F5EC471A-7523-EB07-57D3-F0E1407E81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0187612" y="6148432"/>
            <a:ext cx="1398116" cy="288086"/>
            <a:chOff x="611659" y="6001863"/>
            <a:chExt cx="2245841" cy="462762"/>
          </a:xfrm>
          <a:solidFill>
            <a:schemeClr val="tx1">
              <a:alpha val="20000"/>
            </a:schemeClr>
          </a:solidFill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E7842580-A37D-6516-AE8D-5B197EB4085A}"/>
                </a:ext>
              </a:extLst>
            </p:cNvPr>
            <p:cNvSpPr/>
            <p:nvPr/>
          </p:nvSpPr>
          <p:spPr>
            <a:xfrm>
              <a:off x="611659" y="6003345"/>
              <a:ext cx="2245841" cy="459796"/>
            </a:xfrm>
            <a:custGeom>
              <a:avLst/>
              <a:gdLst>
                <a:gd name="connsiteX0" fmla="*/ 1737301 w 2245841"/>
                <a:gd name="connsiteY0" fmla="*/ 272833 h 459796"/>
                <a:gd name="connsiteX1" fmla="*/ 1674419 w 2245841"/>
                <a:gd name="connsiteY1" fmla="*/ 309909 h 459796"/>
                <a:gd name="connsiteX2" fmla="*/ 1700225 w 2245841"/>
                <a:gd name="connsiteY2" fmla="*/ 331166 h 459796"/>
                <a:gd name="connsiteX3" fmla="*/ 1700225 w 2245841"/>
                <a:gd name="connsiteY3" fmla="*/ 331215 h 459796"/>
                <a:gd name="connsiteX4" fmla="*/ 1737301 w 2245841"/>
                <a:gd name="connsiteY4" fmla="*/ 312183 h 459796"/>
                <a:gd name="connsiteX5" fmla="*/ 907877 w 2245841"/>
                <a:gd name="connsiteY5" fmla="*/ 201349 h 459796"/>
                <a:gd name="connsiteX6" fmla="*/ 866698 w 2245841"/>
                <a:gd name="connsiteY6" fmla="*/ 265121 h 459796"/>
                <a:gd name="connsiteX7" fmla="*/ 907877 w 2245841"/>
                <a:gd name="connsiteY7" fmla="*/ 328941 h 459796"/>
                <a:gd name="connsiteX8" fmla="*/ 949057 w 2245841"/>
                <a:gd name="connsiteY8" fmla="*/ 265121 h 459796"/>
                <a:gd name="connsiteX9" fmla="*/ 907877 w 2245841"/>
                <a:gd name="connsiteY9" fmla="*/ 201349 h 459796"/>
                <a:gd name="connsiteX10" fmla="*/ 2151717 w 2245841"/>
                <a:gd name="connsiteY10" fmla="*/ 198185 h 459796"/>
                <a:gd name="connsiteX11" fmla="*/ 2108263 w 2245841"/>
                <a:gd name="connsiteY11" fmla="*/ 242083 h 459796"/>
                <a:gd name="connsiteX12" fmla="*/ 2189238 w 2245841"/>
                <a:gd name="connsiteY12" fmla="*/ 242083 h 459796"/>
                <a:gd name="connsiteX13" fmla="*/ 2189287 w 2245841"/>
                <a:gd name="connsiteY13" fmla="*/ 242083 h 459796"/>
                <a:gd name="connsiteX14" fmla="*/ 2151717 w 2245841"/>
                <a:gd name="connsiteY14" fmla="*/ 198185 h 459796"/>
                <a:gd name="connsiteX15" fmla="*/ 1959019 w 2245841"/>
                <a:gd name="connsiteY15" fmla="*/ 147563 h 459796"/>
                <a:gd name="connsiteX16" fmla="*/ 2028673 w 2245841"/>
                <a:gd name="connsiteY16" fmla="*/ 238030 h 459796"/>
                <a:gd name="connsiteX17" fmla="*/ 2028673 w 2245841"/>
                <a:gd name="connsiteY17" fmla="*/ 377387 h 459796"/>
                <a:gd name="connsiteX18" fmla="*/ 1962182 w 2245841"/>
                <a:gd name="connsiteY18" fmla="*/ 377387 h 459796"/>
                <a:gd name="connsiteX19" fmla="*/ 1962182 w 2245841"/>
                <a:gd name="connsiteY19" fmla="*/ 246631 h 459796"/>
                <a:gd name="connsiteX20" fmla="*/ 1934597 w 2245841"/>
                <a:gd name="connsiteY20" fmla="*/ 204117 h 459796"/>
                <a:gd name="connsiteX21" fmla="*/ 1892973 w 2245841"/>
                <a:gd name="connsiteY21" fmla="*/ 225819 h 459796"/>
                <a:gd name="connsiteX22" fmla="*/ 1892973 w 2245841"/>
                <a:gd name="connsiteY22" fmla="*/ 377387 h 459796"/>
                <a:gd name="connsiteX23" fmla="*/ 1826482 w 2245841"/>
                <a:gd name="connsiteY23" fmla="*/ 377387 h 459796"/>
                <a:gd name="connsiteX24" fmla="*/ 1826482 w 2245841"/>
                <a:gd name="connsiteY24" fmla="*/ 152952 h 459796"/>
                <a:gd name="connsiteX25" fmla="*/ 1880713 w 2245841"/>
                <a:gd name="connsiteY25" fmla="*/ 152952 h 459796"/>
                <a:gd name="connsiteX26" fmla="*/ 1885261 w 2245841"/>
                <a:gd name="connsiteY26" fmla="*/ 181476 h 459796"/>
                <a:gd name="connsiteX27" fmla="*/ 1887090 w 2245841"/>
                <a:gd name="connsiteY27" fmla="*/ 181476 h 459796"/>
                <a:gd name="connsiteX28" fmla="*/ 1959019 w 2245841"/>
                <a:gd name="connsiteY28" fmla="*/ 147563 h 459796"/>
                <a:gd name="connsiteX29" fmla="*/ 2150382 w 2245841"/>
                <a:gd name="connsiteY29" fmla="*/ 147514 h 459796"/>
                <a:gd name="connsiteX30" fmla="*/ 2245841 w 2245841"/>
                <a:gd name="connsiteY30" fmla="*/ 255184 h 459796"/>
                <a:gd name="connsiteX31" fmla="*/ 2243122 w 2245841"/>
                <a:gd name="connsiteY31" fmla="*/ 283213 h 459796"/>
                <a:gd name="connsiteX32" fmla="*/ 2108758 w 2245841"/>
                <a:gd name="connsiteY32" fmla="*/ 283213 h 459796"/>
                <a:gd name="connsiteX33" fmla="*/ 2167140 w 2245841"/>
                <a:gd name="connsiteY33" fmla="*/ 332055 h 459796"/>
                <a:gd name="connsiteX34" fmla="*/ 2215538 w 2245841"/>
                <a:gd name="connsiteY34" fmla="*/ 317126 h 459796"/>
                <a:gd name="connsiteX35" fmla="*/ 2237734 w 2245841"/>
                <a:gd name="connsiteY35" fmla="*/ 357416 h 459796"/>
                <a:gd name="connsiteX36" fmla="*/ 2158094 w 2245841"/>
                <a:gd name="connsiteY36" fmla="*/ 382727 h 459796"/>
                <a:gd name="connsiteX37" fmla="*/ 2044541 w 2245841"/>
                <a:gd name="connsiteY37" fmla="*/ 265121 h 459796"/>
                <a:gd name="connsiteX38" fmla="*/ 2150382 w 2245841"/>
                <a:gd name="connsiteY38" fmla="*/ 147514 h 459796"/>
                <a:gd name="connsiteX39" fmla="*/ 1582223 w 2245841"/>
                <a:gd name="connsiteY39" fmla="*/ 147514 h 459796"/>
                <a:gd name="connsiteX40" fmla="*/ 1608918 w 2245841"/>
                <a:gd name="connsiteY40" fmla="*/ 152062 h 459796"/>
                <a:gd name="connsiteX41" fmla="*/ 1598042 w 2245841"/>
                <a:gd name="connsiteY41" fmla="*/ 209506 h 459796"/>
                <a:gd name="connsiteX42" fmla="*/ 1573622 w 2245841"/>
                <a:gd name="connsiteY42" fmla="*/ 205897 h 459796"/>
                <a:gd name="connsiteX43" fmla="*/ 1524285 w 2245841"/>
                <a:gd name="connsiteY43" fmla="*/ 247077 h 459796"/>
                <a:gd name="connsiteX44" fmla="*/ 1524285 w 2245841"/>
                <a:gd name="connsiteY44" fmla="*/ 377388 h 459796"/>
                <a:gd name="connsiteX45" fmla="*/ 1457795 w 2245841"/>
                <a:gd name="connsiteY45" fmla="*/ 377388 h 459796"/>
                <a:gd name="connsiteX46" fmla="*/ 1457795 w 2245841"/>
                <a:gd name="connsiteY46" fmla="*/ 152952 h 459796"/>
                <a:gd name="connsiteX47" fmla="*/ 1512075 w 2245841"/>
                <a:gd name="connsiteY47" fmla="*/ 152952 h 459796"/>
                <a:gd name="connsiteX48" fmla="*/ 1516623 w 2245841"/>
                <a:gd name="connsiteY48" fmla="*/ 192303 h 459796"/>
                <a:gd name="connsiteX49" fmla="*/ 1518452 w 2245841"/>
                <a:gd name="connsiteY49" fmla="*/ 192303 h 459796"/>
                <a:gd name="connsiteX50" fmla="*/ 1582223 w 2245841"/>
                <a:gd name="connsiteY50" fmla="*/ 147514 h 459796"/>
                <a:gd name="connsiteX51" fmla="*/ 1147589 w 2245841"/>
                <a:gd name="connsiteY51" fmla="*/ 147514 h 459796"/>
                <a:gd name="connsiteX52" fmla="*/ 1213189 w 2245841"/>
                <a:gd name="connsiteY52" fmla="*/ 173320 h 459796"/>
                <a:gd name="connsiteX53" fmla="*/ 1182886 w 2245841"/>
                <a:gd name="connsiteY53" fmla="*/ 214499 h 459796"/>
                <a:gd name="connsiteX54" fmla="*/ 1151692 w 2245841"/>
                <a:gd name="connsiteY54" fmla="*/ 201399 h 459796"/>
                <a:gd name="connsiteX55" fmla="*/ 1099192 w 2245841"/>
                <a:gd name="connsiteY55" fmla="*/ 265170 h 459796"/>
                <a:gd name="connsiteX56" fmla="*/ 1149417 w 2245841"/>
                <a:gd name="connsiteY56" fmla="*/ 328941 h 459796"/>
                <a:gd name="connsiteX57" fmla="*/ 1189658 w 2245841"/>
                <a:gd name="connsiteY57" fmla="*/ 312677 h 459796"/>
                <a:gd name="connsiteX58" fmla="*/ 1216353 w 2245841"/>
                <a:gd name="connsiteY58" fmla="*/ 354746 h 459796"/>
                <a:gd name="connsiteX59" fmla="*/ 1141706 w 2245841"/>
                <a:gd name="connsiteY59" fmla="*/ 382776 h 459796"/>
                <a:gd name="connsiteX60" fmla="*/ 1030872 w 2245841"/>
                <a:gd name="connsiteY60" fmla="*/ 265170 h 459796"/>
                <a:gd name="connsiteX61" fmla="*/ 1147589 w 2245841"/>
                <a:gd name="connsiteY61" fmla="*/ 147564 h 459796"/>
                <a:gd name="connsiteX62" fmla="*/ 907877 w 2245841"/>
                <a:gd name="connsiteY62" fmla="*/ 147514 h 459796"/>
                <a:gd name="connsiteX63" fmla="*/ 1016931 w 2245841"/>
                <a:gd name="connsiteY63" fmla="*/ 265121 h 459796"/>
                <a:gd name="connsiteX64" fmla="*/ 907877 w 2245841"/>
                <a:gd name="connsiteY64" fmla="*/ 382727 h 459796"/>
                <a:gd name="connsiteX65" fmla="*/ 798378 w 2245841"/>
                <a:gd name="connsiteY65" fmla="*/ 265121 h 459796"/>
                <a:gd name="connsiteX66" fmla="*/ 907877 w 2245841"/>
                <a:gd name="connsiteY66" fmla="*/ 147514 h 459796"/>
                <a:gd name="connsiteX67" fmla="*/ 1714660 w 2245841"/>
                <a:gd name="connsiteY67" fmla="*/ 147465 h 459796"/>
                <a:gd name="connsiteX68" fmla="*/ 1803792 w 2245841"/>
                <a:gd name="connsiteY68" fmla="*/ 248807 h 459796"/>
                <a:gd name="connsiteX69" fmla="*/ 1803792 w 2245841"/>
                <a:gd name="connsiteY69" fmla="*/ 377289 h 459796"/>
                <a:gd name="connsiteX70" fmla="*/ 1749512 w 2245841"/>
                <a:gd name="connsiteY70" fmla="*/ 377289 h 459796"/>
                <a:gd name="connsiteX71" fmla="*/ 1744519 w 2245841"/>
                <a:gd name="connsiteY71" fmla="*/ 354203 h 459796"/>
                <a:gd name="connsiteX72" fmla="*/ 1743184 w 2245841"/>
                <a:gd name="connsiteY72" fmla="*/ 354203 h 459796"/>
                <a:gd name="connsiteX73" fmla="*/ 1677583 w 2245841"/>
                <a:gd name="connsiteY73" fmla="*/ 382678 h 459796"/>
                <a:gd name="connsiteX74" fmla="*/ 1611093 w 2245841"/>
                <a:gd name="connsiteY74" fmla="*/ 314803 h 459796"/>
                <a:gd name="connsiteX75" fmla="*/ 1640958 w 2245841"/>
                <a:gd name="connsiteY75" fmla="*/ 259615 h 459796"/>
                <a:gd name="connsiteX76" fmla="*/ 1737283 w 2245841"/>
                <a:gd name="connsiteY76" fmla="*/ 232943 h 459796"/>
                <a:gd name="connsiteX77" fmla="*/ 1737301 w 2245841"/>
                <a:gd name="connsiteY77" fmla="*/ 232988 h 459796"/>
                <a:gd name="connsiteX78" fmla="*/ 1737301 w 2245841"/>
                <a:gd name="connsiteY78" fmla="*/ 232938 h 459796"/>
                <a:gd name="connsiteX79" fmla="*/ 1737283 w 2245841"/>
                <a:gd name="connsiteY79" fmla="*/ 232943 h 459796"/>
                <a:gd name="connsiteX80" fmla="*/ 1728143 w 2245841"/>
                <a:gd name="connsiteY80" fmla="*/ 209228 h 459796"/>
                <a:gd name="connsiteX81" fmla="*/ 1702005 w 2245841"/>
                <a:gd name="connsiteY81" fmla="*/ 200410 h 459796"/>
                <a:gd name="connsiteX82" fmla="*/ 1642287 w 2245841"/>
                <a:gd name="connsiteY82" fmla="*/ 220778 h 459796"/>
                <a:gd name="connsiteX83" fmla="*/ 1618756 w 2245841"/>
                <a:gd name="connsiteY83" fmla="*/ 176879 h 459796"/>
                <a:gd name="connsiteX84" fmla="*/ 1714660 w 2245841"/>
                <a:gd name="connsiteY84" fmla="*/ 147465 h 459796"/>
                <a:gd name="connsiteX85" fmla="*/ 708950 w 2245841"/>
                <a:gd name="connsiteY85" fmla="*/ 76921 h 459796"/>
                <a:gd name="connsiteX86" fmla="*/ 708999 w 2245841"/>
                <a:gd name="connsiteY86" fmla="*/ 76921 h 459796"/>
                <a:gd name="connsiteX87" fmla="*/ 796301 w 2245841"/>
                <a:gd name="connsiteY87" fmla="*/ 115382 h 459796"/>
                <a:gd name="connsiteX88" fmla="*/ 759670 w 2245841"/>
                <a:gd name="connsiteY88" fmla="*/ 156561 h 459796"/>
                <a:gd name="connsiteX89" fmla="*/ 709889 w 2245841"/>
                <a:gd name="connsiteY89" fmla="*/ 134365 h 459796"/>
                <a:gd name="connsiteX90" fmla="*/ 636577 w 2245841"/>
                <a:gd name="connsiteY90" fmla="*/ 229379 h 459796"/>
                <a:gd name="connsiteX91" fmla="*/ 708060 w 2245841"/>
                <a:gd name="connsiteY91" fmla="*/ 325284 h 459796"/>
                <a:gd name="connsiteX92" fmla="*/ 764169 w 2245841"/>
                <a:gd name="connsiteY92" fmla="*/ 299033 h 459796"/>
                <a:gd name="connsiteX93" fmla="*/ 800800 w 2245841"/>
                <a:gd name="connsiteY93" fmla="*/ 339323 h 459796"/>
                <a:gd name="connsiteX94" fmla="*/ 707170 w 2245841"/>
                <a:gd name="connsiteY94" fmla="*/ 382777 h 459796"/>
                <a:gd name="connsiteX95" fmla="*/ 568257 w 2245841"/>
                <a:gd name="connsiteY95" fmla="*/ 231654 h 459796"/>
                <a:gd name="connsiteX96" fmla="*/ 708950 w 2245841"/>
                <a:gd name="connsiteY96" fmla="*/ 76921 h 459796"/>
                <a:gd name="connsiteX97" fmla="*/ 1233112 w 2245841"/>
                <a:gd name="connsiteY97" fmla="*/ 60212 h 459796"/>
                <a:gd name="connsiteX98" fmla="*/ 1299602 w 2245841"/>
                <a:gd name="connsiteY98" fmla="*/ 60212 h 459796"/>
                <a:gd name="connsiteX99" fmla="*/ 1299602 w 2245841"/>
                <a:gd name="connsiteY99" fmla="*/ 138023 h 459796"/>
                <a:gd name="connsiteX100" fmla="*/ 1296439 w 2245841"/>
                <a:gd name="connsiteY100" fmla="*/ 178313 h 459796"/>
                <a:gd name="connsiteX101" fmla="*/ 1365648 w 2245841"/>
                <a:gd name="connsiteY101" fmla="*/ 147564 h 459796"/>
                <a:gd name="connsiteX102" fmla="*/ 1435302 w 2245841"/>
                <a:gd name="connsiteY102" fmla="*/ 238030 h 459796"/>
                <a:gd name="connsiteX103" fmla="*/ 1435302 w 2245841"/>
                <a:gd name="connsiteY103" fmla="*/ 377388 h 459796"/>
                <a:gd name="connsiteX104" fmla="*/ 1368812 w 2245841"/>
                <a:gd name="connsiteY104" fmla="*/ 377388 h 459796"/>
                <a:gd name="connsiteX105" fmla="*/ 1368812 w 2245841"/>
                <a:gd name="connsiteY105" fmla="*/ 246632 h 459796"/>
                <a:gd name="connsiteX106" fmla="*/ 1341227 w 2245841"/>
                <a:gd name="connsiteY106" fmla="*/ 204118 h 459796"/>
                <a:gd name="connsiteX107" fmla="*/ 1299602 w 2245841"/>
                <a:gd name="connsiteY107" fmla="*/ 225820 h 459796"/>
                <a:gd name="connsiteX108" fmla="*/ 1299602 w 2245841"/>
                <a:gd name="connsiteY108" fmla="*/ 377388 h 459796"/>
                <a:gd name="connsiteX109" fmla="*/ 1233112 w 2245841"/>
                <a:gd name="connsiteY109" fmla="*/ 377388 h 459796"/>
                <a:gd name="connsiteX110" fmla="*/ 258744 w 2245841"/>
                <a:gd name="connsiteY110" fmla="*/ 0 h 459796"/>
                <a:gd name="connsiteX111" fmla="*/ 463060 w 2245841"/>
                <a:gd name="connsiteY111" fmla="*/ 229874 h 459796"/>
                <a:gd name="connsiteX112" fmla="*/ 258744 w 2245841"/>
                <a:gd name="connsiteY112" fmla="*/ 459747 h 459796"/>
                <a:gd name="connsiteX113" fmla="*/ 258744 w 2245841"/>
                <a:gd name="connsiteY113" fmla="*/ 382925 h 459796"/>
                <a:gd name="connsiteX114" fmla="*/ 387029 w 2245841"/>
                <a:gd name="connsiteY114" fmla="*/ 229874 h 459796"/>
                <a:gd name="connsiteX115" fmla="*/ 258744 w 2245841"/>
                <a:gd name="connsiteY115" fmla="*/ 76823 h 459796"/>
                <a:gd name="connsiteX116" fmla="*/ 204316 w 2245841"/>
                <a:gd name="connsiteY116" fmla="*/ 0 h 459796"/>
                <a:gd name="connsiteX117" fmla="*/ 204316 w 2245841"/>
                <a:gd name="connsiteY117" fmla="*/ 76823 h 459796"/>
                <a:gd name="connsiteX118" fmla="*/ 76032 w 2245841"/>
                <a:gd name="connsiteY118" fmla="*/ 229874 h 459796"/>
                <a:gd name="connsiteX119" fmla="*/ 76032 w 2245841"/>
                <a:gd name="connsiteY119" fmla="*/ 229923 h 459796"/>
                <a:gd name="connsiteX120" fmla="*/ 204316 w 2245841"/>
                <a:gd name="connsiteY120" fmla="*/ 382974 h 459796"/>
                <a:gd name="connsiteX121" fmla="*/ 204316 w 2245841"/>
                <a:gd name="connsiteY121" fmla="*/ 459796 h 459796"/>
                <a:gd name="connsiteX122" fmla="*/ 0 w 2245841"/>
                <a:gd name="connsiteY122" fmla="*/ 229923 h 459796"/>
                <a:gd name="connsiteX123" fmla="*/ 204316 w 2245841"/>
                <a:gd name="connsiteY123" fmla="*/ 0 h 4597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</a:cxnLst>
              <a:rect l="l" t="t" r="r" b="b"/>
              <a:pathLst>
                <a:path w="2245841" h="459796">
                  <a:moveTo>
                    <a:pt x="1737301" y="272833"/>
                  </a:moveTo>
                  <a:cubicBezTo>
                    <a:pt x="1689794" y="279160"/>
                    <a:pt x="1674419" y="292755"/>
                    <a:pt x="1674419" y="309909"/>
                  </a:cubicBezTo>
                  <a:cubicBezTo>
                    <a:pt x="1674419" y="324394"/>
                    <a:pt x="1684356" y="331166"/>
                    <a:pt x="1700225" y="331166"/>
                  </a:cubicBezTo>
                  <a:lnTo>
                    <a:pt x="1700225" y="331215"/>
                  </a:lnTo>
                  <a:cubicBezTo>
                    <a:pt x="1715599" y="331215"/>
                    <a:pt x="1725585" y="323949"/>
                    <a:pt x="1737301" y="312183"/>
                  </a:cubicBezTo>
                  <a:close/>
                  <a:moveTo>
                    <a:pt x="907877" y="201349"/>
                  </a:moveTo>
                  <a:cubicBezTo>
                    <a:pt x="880737" y="201349"/>
                    <a:pt x="866698" y="226215"/>
                    <a:pt x="866698" y="265121"/>
                  </a:cubicBezTo>
                  <a:cubicBezTo>
                    <a:pt x="866698" y="304026"/>
                    <a:pt x="880292" y="328941"/>
                    <a:pt x="907877" y="328941"/>
                  </a:cubicBezTo>
                  <a:cubicBezTo>
                    <a:pt x="935017" y="328941"/>
                    <a:pt x="949057" y="304075"/>
                    <a:pt x="949057" y="265121"/>
                  </a:cubicBezTo>
                  <a:cubicBezTo>
                    <a:pt x="949057" y="226166"/>
                    <a:pt x="935017" y="201349"/>
                    <a:pt x="907877" y="201349"/>
                  </a:cubicBezTo>
                  <a:close/>
                  <a:moveTo>
                    <a:pt x="2151717" y="198185"/>
                  </a:moveTo>
                  <a:cubicBezTo>
                    <a:pt x="2130904" y="198185"/>
                    <a:pt x="2112811" y="212225"/>
                    <a:pt x="2108263" y="242083"/>
                  </a:cubicBezTo>
                  <a:lnTo>
                    <a:pt x="2189238" y="242083"/>
                  </a:lnTo>
                  <a:lnTo>
                    <a:pt x="2189287" y="242083"/>
                  </a:lnTo>
                  <a:cubicBezTo>
                    <a:pt x="2189287" y="216279"/>
                    <a:pt x="2178412" y="198185"/>
                    <a:pt x="2151717" y="198185"/>
                  </a:cubicBezTo>
                  <a:close/>
                  <a:moveTo>
                    <a:pt x="1959019" y="147563"/>
                  </a:moveTo>
                  <a:cubicBezTo>
                    <a:pt x="2007861" y="147563"/>
                    <a:pt x="2028673" y="181970"/>
                    <a:pt x="2028673" y="238030"/>
                  </a:cubicBezTo>
                  <a:lnTo>
                    <a:pt x="2028673" y="377387"/>
                  </a:lnTo>
                  <a:lnTo>
                    <a:pt x="1962182" y="377387"/>
                  </a:lnTo>
                  <a:lnTo>
                    <a:pt x="1962182" y="246631"/>
                  </a:lnTo>
                  <a:cubicBezTo>
                    <a:pt x="1962182" y="214053"/>
                    <a:pt x="1953580" y="204117"/>
                    <a:pt x="1934597" y="204117"/>
                  </a:cubicBezTo>
                  <a:cubicBezTo>
                    <a:pt x="1917839" y="204117"/>
                    <a:pt x="1907458" y="211829"/>
                    <a:pt x="1892973" y="225819"/>
                  </a:cubicBezTo>
                  <a:lnTo>
                    <a:pt x="1892973" y="377387"/>
                  </a:lnTo>
                  <a:lnTo>
                    <a:pt x="1826482" y="377387"/>
                  </a:lnTo>
                  <a:lnTo>
                    <a:pt x="1826482" y="152952"/>
                  </a:lnTo>
                  <a:lnTo>
                    <a:pt x="1880713" y="152952"/>
                  </a:lnTo>
                  <a:lnTo>
                    <a:pt x="1885261" y="181476"/>
                  </a:lnTo>
                  <a:lnTo>
                    <a:pt x="1887090" y="181476"/>
                  </a:lnTo>
                  <a:cubicBezTo>
                    <a:pt x="1906073" y="163383"/>
                    <a:pt x="1928714" y="147563"/>
                    <a:pt x="1959019" y="147563"/>
                  </a:cubicBezTo>
                  <a:close/>
                  <a:moveTo>
                    <a:pt x="2150382" y="147514"/>
                  </a:moveTo>
                  <a:cubicBezTo>
                    <a:pt x="2214203" y="147514"/>
                    <a:pt x="2245841" y="194132"/>
                    <a:pt x="2245841" y="255184"/>
                  </a:cubicBezTo>
                  <a:cubicBezTo>
                    <a:pt x="2245841" y="266949"/>
                    <a:pt x="2244506" y="277825"/>
                    <a:pt x="2243122" y="283213"/>
                  </a:cubicBezTo>
                  <a:lnTo>
                    <a:pt x="2108758" y="283213"/>
                  </a:lnTo>
                  <a:cubicBezTo>
                    <a:pt x="2114640" y="317126"/>
                    <a:pt x="2137282" y="332055"/>
                    <a:pt x="2167140" y="332055"/>
                  </a:cubicBezTo>
                  <a:cubicBezTo>
                    <a:pt x="2183899" y="332055"/>
                    <a:pt x="2199273" y="327063"/>
                    <a:pt x="2215538" y="317126"/>
                  </a:cubicBezTo>
                  <a:lnTo>
                    <a:pt x="2237734" y="357416"/>
                  </a:lnTo>
                  <a:cubicBezTo>
                    <a:pt x="2214647" y="373235"/>
                    <a:pt x="2184789" y="382727"/>
                    <a:pt x="2158094" y="382727"/>
                  </a:cubicBezTo>
                  <a:cubicBezTo>
                    <a:pt x="2093828" y="382727"/>
                    <a:pt x="2044541" y="339273"/>
                    <a:pt x="2044541" y="265121"/>
                  </a:cubicBezTo>
                  <a:cubicBezTo>
                    <a:pt x="2044541" y="190968"/>
                    <a:pt x="2096547" y="147514"/>
                    <a:pt x="2150382" y="147514"/>
                  </a:cubicBezTo>
                  <a:close/>
                  <a:moveTo>
                    <a:pt x="1582223" y="147514"/>
                  </a:moveTo>
                  <a:cubicBezTo>
                    <a:pt x="1594879" y="147514"/>
                    <a:pt x="1602590" y="149343"/>
                    <a:pt x="1608918" y="152062"/>
                  </a:cubicBezTo>
                  <a:lnTo>
                    <a:pt x="1598042" y="209506"/>
                  </a:lnTo>
                  <a:cubicBezTo>
                    <a:pt x="1589886" y="207232"/>
                    <a:pt x="1583113" y="205897"/>
                    <a:pt x="1573622" y="205897"/>
                  </a:cubicBezTo>
                  <a:cubicBezTo>
                    <a:pt x="1556863" y="205897"/>
                    <a:pt x="1536051" y="216773"/>
                    <a:pt x="1524285" y="247077"/>
                  </a:cubicBezTo>
                  <a:lnTo>
                    <a:pt x="1524285" y="377388"/>
                  </a:lnTo>
                  <a:lnTo>
                    <a:pt x="1457795" y="377388"/>
                  </a:lnTo>
                  <a:lnTo>
                    <a:pt x="1457795" y="152952"/>
                  </a:lnTo>
                  <a:lnTo>
                    <a:pt x="1512075" y="152952"/>
                  </a:lnTo>
                  <a:lnTo>
                    <a:pt x="1516623" y="192303"/>
                  </a:lnTo>
                  <a:lnTo>
                    <a:pt x="1518452" y="192303"/>
                  </a:lnTo>
                  <a:cubicBezTo>
                    <a:pt x="1534765" y="161999"/>
                    <a:pt x="1559187" y="147514"/>
                    <a:pt x="1582223" y="147514"/>
                  </a:cubicBezTo>
                  <a:close/>
                  <a:moveTo>
                    <a:pt x="1147589" y="147514"/>
                  </a:moveTo>
                  <a:cubicBezTo>
                    <a:pt x="1175174" y="147514"/>
                    <a:pt x="1198260" y="157945"/>
                    <a:pt x="1213189" y="173320"/>
                  </a:cubicBezTo>
                  <a:lnTo>
                    <a:pt x="1182886" y="214499"/>
                  </a:lnTo>
                  <a:cubicBezTo>
                    <a:pt x="1172010" y="205452"/>
                    <a:pt x="1162073" y="201399"/>
                    <a:pt x="1151692" y="201399"/>
                  </a:cubicBezTo>
                  <a:cubicBezTo>
                    <a:pt x="1119559" y="201399"/>
                    <a:pt x="1099192" y="226264"/>
                    <a:pt x="1099192" y="265170"/>
                  </a:cubicBezTo>
                  <a:cubicBezTo>
                    <a:pt x="1099192" y="304075"/>
                    <a:pt x="1120449" y="328941"/>
                    <a:pt x="1149417" y="328941"/>
                  </a:cubicBezTo>
                  <a:cubicBezTo>
                    <a:pt x="1165682" y="328941"/>
                    <a:pt x="1178832" y="321229"/>
                    <a:pt x="1189658" y="312677"/>
                  </a:cubicBezTo>
                  <a:lnTo>
                    <a:pt x="1216353" y="354746"/>
                  </a:lnTo>
                  <a:cubicBezTo>
                    <a:pt x="1194651" y="373729"/>
                    <a:pt x="1166127" y="382776"/>
                    <a:pt x="1141706" y="382776"/>
                  </a:cubicBezTo>
                  <a:cubicBezTo>
                    <a:pt x="1079269" y="382776"/>
                    <a:pt x="1030872" y="339767"/>
                    <a:pt x="1030872" y="265170"/>
                  </a:cubicBezTo>
                  <a:cubicBezTo>
                    <a:pt x="1030872" y="190572"/>
                    <a:pt x="1085597" y="147564"/>
                    <a:pt x="1147589" y="147564"/>
                  </a:cubicBezTo>
                  <a:close/>
                  <a:moveTo>
                    <a:pt x="907877" y="147514"/>
                  </a:moveTo>
                  <a:cubicBezTo>
                    <a:pt x="964431" y="147514"/>
                    <a:pt x="1016931" y="190523"/>
                    <a:pt x="1016931" y="265121"/>
                  </a:cubicBezTo>
                  <a:cubicBezTo>
                    <a:pt x="1016931" y="339718"/>
                    <a:pt x="964431" y="382727"/>
                    <a:pt x="907877" y="382727"/>
                  </a:cubicBezTo>
                  <a:cubicBezTo>
                    <a:pt x="851323" y="382727"/>
                    <a:pt x="798378" y="339718"/>
                    <a:pt x="798378" y="265121"/>
                  </a:cubicBezTo>
                  <a:cubicBezTo>
                    <a:pt x="798378" y="190523"/>
                    <a:pt x="850878" y="147514"/>
                    <a:pt x="907877" y="147514"/>
                  </a:cubicBezTo>
                  <a:close/>
                  <a:moveTo>
                    <a:pt x="1714660" y="147465"/>
                  </a:moveTo>
                  <a:cubicBezTo>
                    <a:pt x="1772103" y="147465"/>
                    <a:pt x="1803792" y="180043"/>
                    <a:pt x="1803792" y="248807"/>
                  </a:cubicBezTo>
                  <a:lnTo>
                    <a:pt x="1803792" y="377289"/>
                  </a:lnTo>
                  <a:lnTo>
                    <a:pt x="1749512" y="377289"/>
                  </a:lnTo>
                  <a:lnTo>
                    <a:pt x="1744519" y="354203"/>
                  </a:lnTo>
                  <a:lnTo>
                    <a:pt x="1743184" y="354203"/>
                  </a:lnTo>
                  <a:cubicBezTo>
                    <a:pt x="1724201" y="370961"/>
                    <a:pt x="1702894" y="382678"/>
                    <a:pt x="1677583" y="382678"/>
                  </a:cubicBezTo>
                  <a:cubicBezTo>
                    <a:pt x="1636849" y="382678"/>
                    <a:pt x="1611093" y="352819"/>
                    <a:pt x="1611093" y="314803"/>
                  </a:cubicBezTo>
                  <a:cubicBezTo>
                    <a:pt x="1611093" y="291272"/>
                    <a:pt x="1620486" y="273067"/>
                    <a:pt x="1640958" y="259615"/>
                  </a:cubicBezTo>
                  <a:lnTo>
                    <a:pt x="1737283" y="232943"/>
                  </a:lnTo>
                  <a:lnTo>
                    <a:pt x="1737301" y="232988"/>
                  </a:lnTo>
                  <a:lnTo>
                    <a:pt x="1737301" y="232938"/>
                  </a:lnTo>
                  <a:lnTo>
                    <a:pt x="1737283" y="232943"/>
                  </a:lnTo>
                  <a:lnTo>
                    <a:pt x="1728143" y="209228"/>
                  </a:lnTo>
                  <a:cubicBezTo>
                    <a:pt x="1722483" y="203574"/>
                    <a:pt x="1713993" y="200410"/>
                    <a:pt x="1702005" y="200410"/>
                  </a:cubicBezTo>
                  <a:cubicBezTo>
                    <a:pt x="1683021" y="200410"/>
                    <a:pt x="1663989" y="208122"/>
                    <a:pt x="1642287" y="220778"/>
                  </a:cubicBezTo>
                  <a:lnTo>
                    <a:pt x="1618756" y="176879"/>
                  </a:lnTo>
                  <a:cubicBezTo>
                    <a:pt x="1647230" y="159676"/>
                    <a:pt x="1679363" y="147465"/>
                    <a:pt x="1714660" y="147465"/>
                  </a:cubicBezTo>
                  <a:close/>
                  <a:moveTo>
                    <a:pt x="708950" y="76921"/>
                  </a:moveTo>
                  <a:lnTo>
                    <a:pt x="708999" y="76921"/>
                  </a:lnTo>
                  <a:cubicBezTo>
                    <a:pt x="745630" y="76921"/>
                    <a:pt x="776429" y="95015"/>
                    <a:pt x="796301" y="115382"/>
                  </a:cubicBezTo>
                  <a:lnTo>
                    <a:pt x="759670" y="156561"/>
                  </a:lnTo>
                  <a:cubicBezTo>
                    <a:pt x="744740" y="142967"/>
                    <a:pt x="730256" y="134365"/>
                    <a:pt x="709889" y="134365"/>
                  </a:cubicBezTo>
                  <a:cubicBezTo>
                    <a:pt x="668709" y="134365"/>
                    <a:pt x="636577" y="170106"/>
                    <a:pt x="636577" y="229379"/>
                  </a:cubicBezTo>
                  <a:cubicBezTo>
                    <a:pt x="636577" y="288652"/>
                    <a:pt x="664606" y="325284"/>
                    <a:pt x="708060" y="325284"/>
                  </a:cubicBezTo>
                  <a:cubicBezTo>
                    <a:pt x="732036" y="325284"/>
                    <a:pt x="749684" y="314902"/>
                    <a:pt x="764169" y="299033"/>
                  </a:cubicBezTo>
                  <a:lnTo>
                    <a:pt x="800800" y="339323"/>
                  </a:lnTo>
                  <a:cubicBezTo>
                    <a:pt x="776379" y="367847"/>
                    <a:pt x="743801" y="382777"/>
                    <a:pt x="707170" y="382777"/>
                  </a:cubicBezTo>
                  <a:cubicBezTo>
                    <a:pt x="630694" y="382777"/>
                    <a:pt x="568257" y="330721"/>
                    <a:pt x="568257" y="231654"/>
                  </a:cubicBezTo>
                  <a:cubicBezTo>
                    <a:pt x="568257" y="132586"/>
                    <a:pt x="632968" y="76921"/>
                    <a:pt x="708950" y="76921"/>
                  </a:cubicBezTo>
                  <a:close/>
                  <a:moveTo>
                    <a:pt x="1233112" y="60212"/>
                  </a:moveTo>
                  <a:lnTo>
                    <a:pt x="1299602" y="60212"/>
                  </a:lnTo>
                  <a:lnTo>
                    <a:pt x="1299602" y="138023"/>
                  </a:lnTo>
                  <a:lnTo>
                    <a:pt x="1296439" y="178313"/>
                  </a:lnTo>
                  <a:cubicBezTo>
                    <a:pt x="1313197" y="163383"/>
                    <a:pt x="1335344" y="147564"/>
                    <a:pt x="1365648" y="147564"/>
                  </a:cubicBezTo>
                  <a:cubicBezTo>
                    <a:pt x="1414490" y="147564"/>
                    <a:pt x="1435302" y="181971"/>
                    <a:pt x="1435302" y="238030"/>
                  </a:cubicBezTo>
                  <a:lnTo>
                    <a:pt x="1435302" y="377388"/>
                  </a:lnTo>
                  <a:lnTo>
                    <a:pt x="1368812" y="377388"/>
                  </a:lnTo>
                  <a:lnTo>
                    <a:pt x="1368812" y="246632"/>
                  </a:lnTo>
                  <a:cubicBezTo>
                    <a:pt x="1368812" y="214054"/>
                    <a:pt x="1360210" y="204118"/>
                    <a:pt x="1341227" y="204118"/>
                  </a:cubicBezTo>
                  <a:cubicBezTo>
                    <a:pt x="1324468" y="204118"/>
                    <a:pt x="1314087" y="211830"/>
                    <a:pt x="1299602" y="225820"/>
                  </a:cubicBezTo>
                  <a:lnTo>
                    <a:pt x="1299602" y="377388"/>
                  </a:lnTo>
                  <a:lnTo>
                    <a:pt x="1233112" y="377388"/>
                  </a:lnTo>
                  <a:close/>
                  <a:moveTo>
                    <a:pt x="258744" y="0"/>
                  </a:moveTo>
                  <a:cubicBezTo>
                    <a:pt x="373780" y="13496"/>
                    <a:pt x="463060" y="111230"/>
                    <a:pt x="463060" y="229874"/>
                  </a:cubicBezTo>
                  <a:cubicBezTo>
                    <a:pt x="463060" y="348518"/>
                    <a:pt x="373780" y="446252"/>
                    <a:pt x="258744" y="459747"/>
                  </a:cubicBezTo>
                  <a:lnTo>
                    <a:pt x="258744" y="382925"/>
                  </a:lnTo>
                  <a:cubicBezTo>
                    <a:pt x="331661" y="370072"/>
                    <a:pt x="387029" y="306449"/>
                    <a:pt x="387029" y="229874"/>
                  </a:cubicBezTo>
                  <a:cubicBezTo>
                    <a:pt x="387029" y="153299"/>
                    <a:pt x="331612" y="89725"/>
                    <a:pt x="258744" y="76823"/>
                  </a:cubicBezTo>
                  <a:close/>
                  <a:moveTo>
                    <a:pt x="204316" y="0"/>
                  </a:moveTo>
                  <a:lnTo>
                    <a:pt x="204316" y="76823"/>
                  </a:lnTo>
                  <a:cubicBezTo>
                    <a:pt x="131399" y="89676"/>
                    <a:pt x="76032" y="153298"/>
                    <a:pt x="76032" y="229874"/>
                  </a:cubicBezTo>
                  <a:lnTo>
                    <a:pt x="76032" y="229923"/>
                  </a:lnTo>
                  <a:cubicBezTo>
                    <a:pt x="76032" y="306498"/>
                    <a:pt x="131449" y="370072"/>
                    <a:pt x="204316" y="382974"/>
                  </a:cubicBezTo>
                  <a:lnTo>
                    <a:pt x="204316" y="459796"/>
                  </a:lnTo>
                  <a:cubicBezTo>
                    <a:pt x="89281" y="446301"/>
                    <a:pt x="0" y="348617"/>
                    <a:pt x="0" y="229923"/>
                  </a:cubicBezTo>
                  <a:cubicBezTo>
                    <a:pt x="0" y="111230"/>
                    <a:pt x="89281" y="13496"/>
                    <a:pt x="204316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BB8D34B3-A067-492D-B20F-D622194949FE}"/>
                </a:ext>
              </a:extLst>
            </p:cNvPr>
            <p:cNvSpPr/>
            <p:nvPr/>
          </p:nvSpPr>
          <p:spPr>
            <a:xfrm>
              <a:off x="752598" y="6001863"/>
              <a:ext cx="134315" cy="462762"/>
            </a:xfrm>
            <a:custGeom>
              <a:avLst/>
              <a:gdLst>
                <a:gd name="connsiteX0" fmla="*/ 150305 w 258794"/>
                <a:gd name="connsiteY0" fmla="*/ 225933 h 891635"/>
                <a:gd name="connsiteX1" fmla="*/ 108490 w 258794"/>
                <a:gd name="connsiteY1" fmla="*/ 225933 h 891635"/>
                <a:gd name="connsiteX2" fmla="*/ 108490 w 258794"/>
                <a:gd name="connsiteY2" fmla="*/ 199739 h 891635"/>
                <a:gd name="connsiteX3" fmla="*/ 150305 w 258794"/>
                <a:gd name="connsiteY3" fmla="*/ 199739 h 891635"/>
                <a:gd name="connsiteX4" fmla="*/ 150305 w 258794"/>
                <a:gd name="connsiteY4" fmla="*/ 225933 h 891635"/>
                <a:gd name="connsiteX5" fmla="*/ 187738 w 258794"/>
                <a:gd name="connsiteY5" fmla="*/ 425672 h 891635"/>
                <a:gd name="connsiteX6" fmla="*/ 187738 w 258794"/>
                <a:gd name="connsiteY6" fmla="*/ 466058 h 891635"/>
                <a:gd name="connsiteX7" fmla="*/ 213646 w 258794"/>
                <a:gd name="connsiteY7" fmla="*/ 466058 h 891635"/>
                <a:gd name="connsiteX8" fmla="*/ 213646 w 258794"/>
                <a:gd name="connsiteY8" fmla="*/ 492252 h 891635"/>
                <a:gd name="connsiteX9" fmla="*/ 187738 w 258794"/>
                <a:gd name="connsiteY9" fmla="*/ 492252 h 891635"/>
                <a:gd name="connsiteX10" fmla="*/ 187738 w 258794"/>
                <a:gd name="connsiteY10" fmla="*/ 599218 h 891635"/>
                <a:gd name="connsiteX11" fmla="*/ 218123 w 258794"/>
                <a:gd name="connsiteY11" fmla="*/ 599218 h 891635"/>
                <a:gd name="connsiteX12" fmla="*/ 218123 w 258794"/>
                <a:gd name="connsiteY12" fmla="*/ 625412 h 891635"/>
                <a:gd name="connsiteX13" fmla="*/ 187738 w 258794"/>
                <a:gd name="connsiteY13" fmla="*/ 625412 h 891635"/>
                <a:gd name="connsiteX14" fmla="*/ 187738 w 258794"/>
                <a:gd name="connsiteY14" fmla="*/ 891635 h 891635"/>
                <a:gd name="connsiteX15" fmla="*/ 161544 w 258794"/>
                <a:gd name="connsiteY15" fmla="*/ 891635 h 891635"/>
                <a:gd name="connsiteX16" fmla="*/ 161544 w 258794"/>
                <a:gd name="connsiteY16" fmla="*/ 625412 h 891635"/>
                <a:gd name="connsiteX17" fmla="*/ 135636 w 258794"/>
                <a:gd name="connsiteY17" fmla="*/ 625412 h 891635"/>
                <a:gd name="connsiteX18" fmla="*/ 135636 w 258794"/>
                <a:gd name="connsiteY18" fmla="*/ 599218 h 891635"/>
                <a:gd name="connsiteX19" fmla="*/ 161544 w 258794"/>
                <a:gd name="connsiteY19" fmla="*/ 599218 h 891635"/>
                <a:gd name="connsiteX20" fmla="*/ 161544 w 258794"/>
                <a:gd name="connsiteY20" fmla="*/ 492252 h 891635"/>
                <a:gd name="connsiteX21" fmla="*/ 18097 w 258794"/>
                <a:gd name="connsiteY21" fmla="*/ 492252 h 891635"/>
                <a:gd name="connsiteX22" fmla="*/ 18097 w 258794"/>
                <a:gd name="connsiteY22" fmla="*/ 466058 h 891635"/>
                <a:gd name="connsiteX23" fmla="*/ 161544 w 258794"/>
                <a:gd name="connsiteY23" fmla="*/ 466058 h 891635"/>
                <a:gd name="connsiteX24" fmla="*/ 161544 w 258794"/>
                <a:gd name="connsiteY24" fmla="*/ 425672 h 891635"/>
                <a:gd name="connsiteX25" fmla="*/ 90487 w 258794"/>
                <a:gd name="connsiteY25" fmla="*/ 425672 h 891635"/>
                <a:gd name="connsiteX26" fmla="*/ 90487 w 258794"/>
                <a:gd name="connsiteY26" fmla="*/ 399479 h 891635"/>
                <a:gd name="connsiteX27" fmla="*/ 161544 w 258794"/>
                <a:gd name="connsiteY27" fmla="*/ 399479 h 891635"/>
                <a:gd name="connsiteX28" fmla="*/ 161544 w 258794"/>
                <a:gd name="connsiteY28" fmla="*/ 359093 h 891635"/>
                <a:gd name="connsiteX29" fmla="*/ 36195 w 258794"/>
                <a:gd name="connsiteY29" fmla="*/ 359093 h 891635"/>
                <a:gd name="connsiteX30" fmla="*/ 36195 w 258794"/>
                <a:gd name="connsiteY30" fmla="*/ 332899 h 891635"/>
                <a:gd name="connsiteX31" fmla="*/ 161544 w 258794"/>
                <a:gd name="connsiteY31" fmla="*/ 332899 h 891635"/>
                <a:gd name="connsiteX32" fmla="*/ 161544 w 258794"/>
                <a:gd name="connsiteY32" fmla="*/ 292513 h 891635"/>
                <a:gd name="connsiteX33" fmla="*/ 18097 w 258794"/>
                <a:gd name="connsiteY33" fmla="*/ 292513 h 891635"/>
                <a:gd name="connsiteX34" fmla="*/ 18097 w 258794"/>
                <a:gd name="connsiteY34" fmla="*/ 266319 h 891635"/>
                <a:gd name="connsiteX35" fmla="*/ 161544 w 258794"/>
                <a:gd name="connsiteY35" fmla="*/ 266319 h 891635"/>
                <a:gd name="connsiteX36" fmla="*/ 161544 w 258794"/>
                <a:gd name="connsiteY36" fmla="*/ 0 h 891635"/>
                <a:gd name="connsiteX37" fmla="*/ 187738 w 258794"/>
                <a:gd name="connsiteY37" fmla="*/ 0 h 891635"/>
                <a:gd name="connsiteX38" fmla="*/ 187738 w 258794"/>
                <a:gd name="connsiteY38" fmla="*/ 266224 h 891635"/>
                <a:gd name="connsiteX39" fmla="*/ 209074 w 258794"/>
                <a:gd name="connsiteY39" fmla="*/ 266224 h 891635"/>
                <a:gd name="connsiteX40" fmla="*/ 209074 w 258794"/>
                <a:gd name="connsiteY40" fmla="*/ 292418 h 891635"/>
                <a:gd name="connsiteX41" fmla="*/ 187738 w 258794"/>
                <a:gd name="connsiteY41" fmla="*/ 292418 h 891635"/>
                <a:gd name="connsiteX42" fmla="*/ 187738 w 258794"/>
                <a:gd name="connsiteY42" fmla="*/ 399383 h 891635"/>
                <a:gd name="connsiteX43" fmla="*/ 258794 w 258794"/>
                <a:gd name="connsiteY43" fmla="*/ 399383 h 891635"/>
                <a:gd name="connsiteX44" fmla="*/ 258794 w 258794"/>
                <a:gd name="connsiteY44" fmla="*/ 425577 h 891635"/>
                <a:gd name="connsiteX45" fmla="*/ 187738 w 258794"/>
                <a:gd name="connsiteY45" fmla="*/ 425577 h 891635"/>
                <a:gd name="connsiteX46" fmla="*/ 87535 w 258794"/>
                <a:gd name="connsiteY46" fmla="*/ 681419 h 891635"/>
                <a:gd name="connsiteX47" fmla="*/ 116110 w 258794"/>
                <a:gd name="connsiteY47" fmla="*/ 709994 h 891635"/>
                <a:gd name="connsiteX48" fmla="*/ 144685 w 258794"/>
                <a:gd name="connsiteY48" fmla="*/ 681419 h 891635"/>
                <a:gd name="connsiteX49" fmla="*/ 116110 w 258794"/>
                <a:gd name="connsiteY49" fmla="*/ 652844 h 891635"/>
                <a:gd name="connsiteX50" fmla="*/ 87535 w 258794"/>
                <a:gd name="connsiteY50" fmla="*/ 681419 h 891635"/>
                <a:gd name="connsiteX51" fmla="*/ 136779 w 258794"/>
                <a:gd name="connsiteY51" fmla="*/ 558832 h 891635"/>
                <a:gd name="connsiteX52" fmla="*/ 0 w 258794"/>
                <a:gd name="connsiteY52" fmla="*/ 558832 h 891635"/>
                <a:gd name="connsiteX53" fmla="*/ 0 w 258794"/>
                <a:gd name="connsiteY53" fmla="*/ 532638 h 891635"/>
                <a:gd name="connsiteX54" fmla="*/ 136779 w 258794"/>
                <a:gd name="connsiteY54" fmla="*/ 532638 h 891635"/>
                <a:gd name="connsiteX55" fmla="*/ 136779 w 258794"/>
                <a:gd name="connsiteY55" fmla="*/ 558832 h 891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258794" h="891635">
                  <a:moveTo>
                    <a:pt x="150305" y="225933"/>
                  </a:moveTo>
                  <a:lnTo>
                    <a:pt x="108490" y="225933"/>
                  </a:lnTo>
                  <a:lnTo>
                    <a:pt x="108490" y="199739"/>
                  </a:lnTo>
                  <a:lnTo>
                    <a:pt x="150305" y="199739"/>
                  </a:lnTo>
                  <a:lnTo>
                    <a:pt x="150305" y="225933"/>
                  </a:lnTo>
                  <a:close/>
                  <a:moveTo>
                    <a:pt x="187738" y="425672"/>
                  </a:moveTo>
                  <a:lnTo>
                    <a:pt x="187738" y="466058"/>
                  </a:lnTo>
                  <a:lnTo>
                    <a:pt x="213646" y="466058"/>
                  </a:lnTo>
                  <a:lnTo>
                    <a:pt x="213646" y="492252"/>
                  </a:lnTo>
                  <a:lnTo>
                    <a:pt x="187738" y="492252"/>
                  </a:lnTo>
                  <a:lnTo>
                    <a:pt x="187738" y="599218"/>
                  </a:lnTo>
                  <a:lnTo>
                    <a:pt x="218123" y="599218"/>
                  </a:lnTo>
                  <a:lnTo>
                    <a:pt x="218123" y="625412"/>
                  </a:lnTo>
                  <a:lnTo>
                    <a:pt x="187738" y="625412"/>
                  </a:lnTo>
                  <a:lnTo>
                    <a:pt x="187738" y="891635"/>
                  </a:lnTo>
                  <a:lnTo>
                    <a:pt x="161544" y="891635"/>
                  </a:lnTo>
                  <a:lnTo>
                    <a:pt x="161544" y="625412"/>
                  </a:lnTo>
                  <a:lnTo>
                    <a:pt x="135636" y="625412"/>
                  </a:lnTo>
                  <a:lnTo>
                    <a:pt x="135636" y="599218"/>
                  </a:lnTo>
                  <a:lnTo>
                    <a:pt x="161544" y="599218"/>
                  </a:lnTo>
                  <a:lnTo>
                    <a:pt x="161544" y="492252"/>
                  </a:lnTo>
                  <a:lnTo>
                    <a:pt x="18097" y="492252"/>
                  </a:lnTo>
                  <a:lnTo>
                    <a:pt x="18097" y="466058"/>
                  </a:lnTo>
                  <a:lnTo>
                    <a:pt x="161544" y="466058"/>
                  </a:lnTo>
                  <a:lnTo>
                    <a:pt x="161544" y="425672"/>
                  </a:lnTo>
                  <a:lnTo>
                    <a:pt x="90487" y="425672"/>
                  </a:lnTo>
                  <a:lnTo>
                    <a:pt x="90487" y="399479"/>
                  </a:lnTo>
                  <a:lnTo>
                    <a:pt x="161544" y="399479"/>
                  </a:lnTo>
                  <a:lnTo>
                    <a:pt x="161544" y="359093"/>
                  </a:lnTo>
                  <a:lnTo>
                    <a:pt x="36195" y="359093"/>
                  </a:lnTo>
                  <a:lnTo>
                    <a:pt x="36195" y="332899"/>
                  </a:lnTo>
                  <a:lnTo>
                    <a:pt x="161544" y="332899"/>
                  </a:lnTo>
                  <a:lnTo>
                    <a:pt x="161544" y="292513"/>
                  </a:lnTo>
                  <a:lnTo>
                    <a:pt x="18097" y="292513"/>
                  </a:lnTo>
                  <a:lnTo>
                    <a:pt x="18097" y="266319"/>
                  </a:lnTo>
                  <a:lnTo>
                    <a:pt x="161544" y="266319"/>
                  </a:lnTo>
                  <a:lnTo>
                    <a:pt x="161544" y="0"/>
                  </a:lnTo>
                  <a:lnTo>
                    <a:pt x="187738" y="0"/>
                  </a:lnTo>
                  <a:lnTo>
                    <a:pt x="187738" y="266224"/>
                  </a:lnTo>
                  <a:lnTo>
                    <a:pt x="209074" y="266224"/>
                  </a:lnTo>
                  <a:lnTo>
                    <a:pt x="209074" y="292418"/>
                  </a:lnTo>
                  <a:lnTo>
                    <a:pt x="187738" y="292418"/>
                  </a:lnTo>
                  <a:lnTo>
                    <a:pt x="187738" y="399383"/>
                  </a:lnTo>
                  <a:lnTo>
                    <a:pt x="258794" y="399383"/>
                  </a:lnTo>
                  <a:lnTo>
                    <a:pt x="258794" y="425577"/>
                  </a:lnTo>
                  <a:lnTo>
                    <a:pt x="187738" y="425577"/>
                  </a:lnTo>
                  <a:close/>
                  <a:moveTo>
                    <a:pt x="87535" y="681419"/>
                  </a:moveTo>
                  <a:lnTo>
                    <a:pt x="116110" y="709994"/>
                  </a:lnTo>
                  <a:lnTo>
                    <a:pt x="144685" y="681419"/>
                  </a:lnTo>
                  <a:lnTo>
                    <a:pt x="116110" y="652844"/>
                  </a:lnTo>
                  <a:lnTo>
                    <a:pt x="87535" y="681419"/>
                  </a:lnTo>
                  <a:close/>
                  <a:moveTo>
                    <a:pt x="136779" y="558832"/>
                  </a:moveTo>
                  <a:lnTo>
                    <a:pt x="0" y="558832"/>
                  </a:lnTo>
                  <a:lnTo>
                    <a:pt x="0" y="532638"/>
                  </a:lnTo>
                  <a:lnTo>
                    <a:pt x="136779" y="532638"/>
                  </a:lnTo>
                  <a:lnTo>
                    <a:pt x="136779" y="55883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305086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  <p:sldLayoutId id="2147483702" r:id="rId14"/>
    <p:sldLayoutId id="2147483703" r:id="rId15"/>
    <p:sldLayoutId id="2147483704" r:id="rId16"/>
    <p:sldLayoutId id="2147483705" r:id="rId17"/>
    <p:sldLayoutId id="2147483706" r:id="rId18"/>
    <p:sldLayoutId id="2147483707" r:id="rId19"/>
    <p:sldLayoutId id="2147483708" r:id="rId20"/>
    <p:sldLayoutId id="2147483709" r:id="rId21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 xmlns:a16="http://schemas.microsoft.com/office/drawing/2014/main" xmlns:adec="http://schemas.microsoft.com/office/drawing/2017/decorative" xmlns:p15="http://schemas.microsoft.com/office/powerpoint/2012/main">
      <p:transition>
        <p:fade/>
      </p:transition>
    </mc:Fallback>
  </mc:AlternateContent>
  <p:hf hdr="0" ftr="0" dt="0"/>
  <p:txStyles>
    <p:titleStyle>
      <a:lvl1pPr algn="l" defTabSz="914400" rtl="0" eaLnBrk="1" latinLnBrk="0" hangingPunct="1">
        <a:spcBef>
          <a:spcPct val="0"/>
        </a:spcBef>
        <a:buNone/>
        <a:defRPr sz="3600" b="1" kern="1200" spc="0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265113" indent="-265113" algn="l" defTabSz="914400" rtl="0" eaLnBrk="1" latinLnBrk="0" hangingPunct="1">
        <a:spcBef>
          <a:spcPts val="1200"/>
        </a:spcBef>
        <a:spcAft>
          <a:spcPts val="0"/>
        </a:spcAft>
        <a:buClr>
          <a:schemeClr val="bg2"/>
        </a:buClr>
        <a:buFont typeface="Arial" panose="020B0604020202020204" pitchFamily="34" charset="0"/>
        <a:buChar char="•"/>
        <a:defRPr sz="2000" kern="1200" spc="-20" baseline="0">
          <a:solidFill>
            <a:schemeClr val="tx1"/>
          </a:solidFill>
          <a:latin typeface="+mn-lt"/>
          <a:ea typeface="+mn-ea"/>
          <a:cs typeface="+mn-cs"/>
        </a:defRPr>
      </a:lvl1pPr>
      <a:lvl2pPr marL="541338" indent="-276225" algn="l" defTabSz="914400" rtl="0" eaLnBrk="1" latinLnBrk="0" hangingPunct="1">
        <a:spcBef>
          <a:spcPts val="900"/>
        </a:spcBef>
        <a:spcAft>
          <a:spcPts val="0"/>
        </a:spcAft>
        <a:buClr>
          <a:schemeClr val="bg2"/>
        </a:buClr>
        <a:buFont typeface="Source Sans Pro" panose="020B0503030403020204" pitchFamily="34" charset="0"/>
        <a:buChar char="–"/>
        <a:defRPr sz="2000" kern="1200" spc="-20" baseline="0">
          <a:solidFill>
            <a:schemeClr val="tx1"/>
          </a:solidFill>
          <a:latin typeface="+mn-lt"/>
          <a:ea typeface="+mn-ea"/>
          <a:cs typeface="+mn-cs"/>
        </a:defRPr>
      </a:lvl2pPr>
      <a:lvl3pPr marL="806450" indent="-265113" algn="l" defTabSz="914400" rtl="0" eaLnBrk="1" latinLnBrk="0" hangingPunct="1">
        <a:spcBef>
          <a:spcPts val="900"/>
        </a:spcBef>
        <a:spcAft>
          <a:spcPts val="0"/>
        </a:spcAft>
        <a:buClr>
          <a:schemeClr val="bg2"/>
        </a:buClr>
        <a:buFont typeface="Arial" panose="020B0604020202020204" pitchFamily="34" charset="0"/>
        <a:buChar char="•"/>
        <a:defRPr lang="en-US" sz="2000" kern="1200" spc="-20" baseline="0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1071563" indent="-265113" algn="l" defTabSz="914400" rtl="0" eaLnBrk="1" latinLnBrk="0" hangingPunct="1">
        <a:spcBef>
          <a:spcPts val="900"/>
        </a:spcBef>
        <a:spcAft>
          <a:spcPts val="0"/>
        </a:spcAft>
        <a:buClr>
          <a:schemeClr val="bg2"/>
        </a:buClr>
        <a:buFont typeface="Source Sans Pro" panose="020B0503030403020204" pitchFamily="34" charset="0"/>
        <a:buChar char="–"/>
        <a:defRPr lang="en-US" sz="2000" kern="1200" spc="-20" baseline="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1347788" indent="-276225" algn="l" defTabSz="914400" rtl="0" eaLnBrk="1" latinLnBrk="0" hangingPunct="1">
        <a:spcBef>
          <a:spcPts val="900"/>
        </a:spcBef>
        <a:spcAft>
          <a:spcPts val="0"/>
        </a:spcAft>
        <a:buClr>
          <a:schemeClr val="bg2"/>
        </a:buClr>
        <a:buFont typeface="Arial" panose="020B0604020202020204" pitchFamily="34" charset="0"/>
        <a:buChar char="•"/>
        <a:defRPr lang="en-US" sz="2000" kern="1200" spc="-20" baseline="0" dirty="0" smtClean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orient="horz" pos="4020">
          <p15:clr>
            <a:srgbClr val="F26B43"/>
          </p15:clr>
        </p15:guide>
        <p15:guide id="8" pos="384" userDrawn="1">
          <p15:clr>
            <a:srgbClr val="F26B43"/>
          </p15:clr>
        </p15:guide>
        <p15:guide id="9" pos="7296" userDrawn="1">
          <p15:clr>
            <a:srgbClr val="F26B43"/>
          </p15:clr>
        </p15:guide>
        <p15:guide id="10" orient="horz" pos="300" userDrawn="1">
          <p15:clr>
            <a:srgbClr val="F26B43"/>
          </p15:clr>
        </p15:guide>
        <p15:guide id="11" orient="horz" pos="3725" userDrawn="1">
          <p15:clr>
            <a:srgbClr val="A4A3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13" Type="http://schemas.openxmlformats.org/officeDocument/2006/relationships/image" Target="../media/image18.png"/><Relationship Id="rId3" Type="http://schemas.openxmlformats.org/officeDocument/2006/relationships/image" Target="../media/image8.jpeg"/><Relationship Id="rId7" Type="http://schemas.openxmlformats.org/officeDocument/2006/relationships/image" Target="../media/image12.jpg"/><Relationship Id="rId12" Type="http://schemas.openxmlformats.org/officeDocument/2006/relationships/image" Target="../media/image1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11.jpe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ifa.org/join" TargetMode="External"/><Relationship Id="rId2" Type="http://schemas.openxmlformats.org/officeDocument/2006/relationships/hyperlink" Target="http://www.hifa.org/survey2023" TargetMode="Externa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297D8B5-F220-9CF1-D6D3-51374A55EE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2775" y="2413989"/>
            <a:ext cx="10910531" cy="1551194"/>
          </a:xfrm>
        </p:spPr>
        <p:txBody>
          <a:bodyPr/>
          <a:lstStyle/>
          <a:p>
            <a:r>
              <a:rPr lang="en-US" sz="4800" dirty="0"/>
              <a:t>Healthcare Information For All (HIFA) </a:t>
            </a:r>
            <a:br>
              <a:rPr lang="en-US" sz="4800" dirty="0"/>
            </a:br>
            <a:r>
              <a:rPr lang="en-US" sz="3200" dirty="0"/>
              <a:t>A community of practice on </a:t>
            </a:r>
            <a:r>
              <a:rPr lang="en-US" sz="3200" i="1" dirty="0"/>
              <a:t>how</a:t>
            </a:r>
            <a:r>
              <a:rPr lang="en-US" sz="3200" dirty="0"/>
              <a:t> to improve the availability and use of reliable healthcare information</a:t>
            </a:r>
            <a:endParaRPr lang="en-US" sz="3200" b="0" i="1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89BF4D51-79FF-E8B1-44BC-A8095A9746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1580" y="4172464"/>
            <a:ext cx="8444599" cy="1015663"/>
          </a:xfrm>
        </p:spPr>
        <p:txBody>
          <a:bodyPr/>
          <a:lstStyle/>
          <a:p>
            <a:r>
              <a:rPr lang="en-GB" dirty="0"/>
              <a:t>Neil Pakenham-Walsh, HIFA Coordinator</a:t>
            </a:r>
          </a:p>
          <a:p>
            <a:r>
              <a:rPr lang="en-GB" dirty="0"/>
              <a:t>CUGH meeting, 14 September 2023</a:t>
            </a:r>
          </a:p>
        </p:txBody>
      </p:sp>
      <p:pic>
        <p:nvPicPr>
          <p:cNvPr id="2" name="Picture 1" descr="A logo with text and blue and green circles&#10;&#10;Description automatically generated">
            <a:extLst>
              <a:ext uri="{FF2B5EF4-FFF2-40B4-BE49-F238E27FC236}">
                <a16:creationId xmlns:a16="http://schemas.microsoft.com/office/drawing/2014/main" id="{094CE7E9-650A-CE1E-B135-79361DDFFA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9595" y="76401"/>
            <a:ext cx="1629315" cy="1708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299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 xmlns:a16="http://schemas.microsoft.com/office/drawing/2014/main">
      <p:transition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C451970-5369-2AF9-5866-1CA8BA619A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774" y="479426"/>
            <a:ext cx="10969626" cy="3877985"/>
          </a:xfrm>
        </p:spPr>
        <p:txBody>
          <a:bodyPr/>
          <a:lstStyle/>
          <a:p>
            <a:r>
              <a:rPr lang="en-US" dirty="0"/>
              <a:t>The catalyst: Your voice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pic>
        <p:nvPicPr>
          <p:cNvPr id="3" name="Picture 2" descr="A close up of a sign&#10;&#10;Description automatically generated">
            <a:extLst>
              <a:ext uri="{FF2B5EF4-FFF2-40B4-BE49-F238E27FC236}">
                <a16:creationId xmlns:a16="http://schemas.microsoft.com/office/drawing/2014/main" id="{01946E52-10C0-2CED-0C21-24BDD5B896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61845"/>
            <a:ext cx="12192000" cy="304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21FF3AE-AA73-B904-1A55-420F097CA01C}"/>
              </a:ext>
            </a:extLst>
          </p:cNvPr>
          <p:cNvSpPr txBox="1"/>
          <p:nvPr/>
        </p:nvSpPr>
        <p:spPr>
          <a:xfrm>
            <a:off x="685798" y="5363378"/>
            <a:ext cx="1075612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chemeClr val="tx2"/>
                </a:solidFill>
              </a:rPr>
              <a:t>We need your voice. Complete the survey today! Spread the word!</a:t>
            </a:r>
          </a:p>
          <a:p>
            <a:pPr algn="ctr"/>
            <a:r>
              <a:rPr lang="en-US" sz="2800" b="1" dirty="0">
                <a:solidFill>
                  <a:schemeClr val="tx2"/>
                </a:solidFill>
              </a:rPr>
              <a:t>www.hifa.org/survey2023</a:t>
            </a:r>
            <a:endParaRPr lang="en-GB" sz="28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6312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Title 1">
            <a:extLst>
              <a:ext uri="{FF2B5EF4-FFF2-40B4-BE49-F238E27FC236}">
                <a16:creationId xmlns:a16="http://schemas.microsoft.com/office/drawing/2014/main" id="{6E5C7AFF-264D-FA7A-B42E-03C4DCA687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3384" y="479425"/>
            <a:ext cx="10879015" cy="553998"/>
          </a:xfrm>
        </p:spPr>
        <p:txBody>
          <a:bodyPr>
            <a:normAutofit/>
          </a:bodyPr>
          <a:lstStyle/>
          <a:p>
            <a:r>
              <a:rPr lang="en-US" dirty="0"/>
              <a:t>Thank you to survey supporters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EFD02A-FFD4-AAA9-3EEC-70392023EF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9357" y="1333192"/>
            <a:ext cx="10464443" cy="4405910"/>
          </a:xfrm>
        </p:spPr>
        <p:txBody>
          <a:bodyPr>
            <a:normAutofit fontScale="92500" lnSpcReduction="10000"/>
          </a:bodyPr>
          <a:lstStyle/>
          <a:p>
            <a:r>
              <a:rPr lang="en-GB" sz="2400" b="1" dirty="0"/>
              <a:t>Financial support: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b="1" dirty="0"/>
          </a:p>
          <a:p>
            <a:endParaRPr lang="en-GB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b="1" dirty="0"/>
          </a:p>
          <a:p>
            <a:endParaRPr lang="en-GB" sz="2400" b="1" dirty="0"/>
          </a:p>
          <a:p>
            <a:endParaRPr lang="en-GB" sz="2400" b="1" dirty="0"/>
          </a:p>
          <a:p>
            <a:r>
              <a:rPr lang="en-GB" sz="2400" b="1" dirty="0"/>
              <a:t>Technical support: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b="1" dirty="0"/>
          </a:p>
          <a:p>
            <a:endParaRPr lang="en-GB" sz="2000" b="1" dirty="0"/>
          </a:p>
          <a:p>
            <a:r>
              <a:rPr lang="en-GB" sz="2400" b="1" dirty="0"/>
              <a:t>Complimentary publicity: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b="1" dirty="0"/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D6E192CA-2E90-DF1B-4887-45D363B55E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319" y="1800112"/>
            <a:ext cx="3443187" cy="498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>
            <a:extLst>
              <a:ext uri="{FF2B5EF4-FFF2-40B4-BE49-F238E27FC236}">
                <a16:creationId xmlns:a16="http://schemas.microsoft.com/office/drawing/2014/main" id="{6F2434D2-BA15-6C99-D8A1-CB9E9C30ED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517" y="2428963"/>
            <a:ext cx="2043695" cy="544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>
            <a:extLst>
              <a:ext uri="{FF2B5EF4-FFF2-40B4-BE49-F238E27FC236}">
                <a16:creationId xmlns:a16="http://schemas.microsoft.com/office/drawing/2014/main" id="{BF4AC2C3-A6EB-9C99-D05D-62F7381C89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357" y="4478549"/>
            <a:ext cx="1565883" cy="544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7">
            <a:extLst>
              <a:ext uri="{FF2B5EF4-FFF2-40B4-BE49-F238E27FC236}">
                <a16:creationId xmlns:a16="http://schemas.microsoft.com/office/drawing/2014/main" id="{8FB986B0-8FFF-E0EA-9F05-3D25DD4253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468" y="4464473"/>
            <a:ext cx="2999241" cy="599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A blue sign with white text&#10;&#10;Description automatically generated">
            <a:extLst>
              <a:ext uri="{FF2B5EF4-FFF2-40B4-BE49-F238E27FC236}">
                <a16:creationId xmlns:a16="http://schemas.microsoft.com/office/drawing/2014/main" id="{2344EB16-F024-D4FD-6C44-6C96752C6A4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9805" y="2583764"/>
            <a:ext cx="1089969" cy="544985"/>
          </a:xfrm>
          <a:prstGeom prst="rect">
            <a:avLst/>
          </a:prstGeom>
        </p:spPr>
      </p:pic>
      <p:pic>
        <p:nvPicPr>
          <p:cNvPr id="8" name="Picture 7" descr="A black and white logo with a person in a suit&#10;&#10;Description automatically generated">
            <a:extLst>
              <a:ext uri="{FF2B5EF4-FFF2-40B4-BE49-F238E27FC236}">
                <a16:creationId xmlns:a16="http://schemas.microsoft.com/office/drawing/2014/main" id="{60622CC4-7EA0-E75D-56AB-A8B0C51014F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5321" y="1815855"/>
            <a:ext cx="665743" cy="665743"/>
          </a:xfrm>
          <a:prstGeom prst="rect">
            <a:avLst/>
          </a:prstGeom>
        </p:spPr>
      </p:pic>
      <p:pic>
        <p:nvPicPr>
          <p:cNvPr id="16" name="Picture 15" descr="A logo for a company&#10;&#10;Description automatically generated">
            <a:extLst>
              <a:ext uri="{FF2B5EF4-FFF2-40B4-BE49-F238E27FC236}">
                <a16:creationId xmlns:a16="http://schemas.microsoft.com/office/drawing/2014/main" id="{5C8C0F43-CE0D-0946-2BA3-376F8F3B8D7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2223" y="4295746"/>
            <a:ext cx="1945970" cy="768576"/>
          </a:xfrm>
          <a:prstGeom prst="rect">
            <a:avLst/>
          </a:prstGeom>
        </p:spPr>
      </p:pic>
      <p:pic>
        <p:nvPicPr>
          <p:cNvPr id="5" name="Picture 4" descr="A black background with blue text&#10;&#10;Description automatically generated">
            <a:extLst>
              <a:ext uri="{FF2B5EF4-FFF2-40B4-BE49-F238E27FC236}">
                <a16:creationId xmlns:a16="http://schemas.microsoft.com/office/drawing/2014/main" id="{4B204E5B-A9C6-EB10-5094-3CB9AAEFFE6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6161" y="1815855"/>
            <a:ext cx="2396062" cy="587533"/>
          </a:xfrm>
          <a:prstGeom prst="rect">
            <a:avLst/>
          </a:prstGeom>
        </p:spPr>
      </p:pic>
      <p:pic>
        <p:nvPicPr>
          <p:cNvPr id="7" name="Picture 6" descr="A close-up of a nose&#10;&#10;Description automatically generated">
            <a:extLst>
              <a:ext uri="{FF2B5EF4-FFF2-40B4-BE49-F238E27FC236}">
                <a16:creationId xmlns:a16="http://schemas.microsoft.com/office/drawing/2014/main" id="{AA7D432F-7281-AE28-0177-E32E941D597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0372" y="2514905"/>
            <a:ext cx="1944978" cy="68270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737B1AC-F53B-4B41-3FE8-B159075566F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831" y="5997290"/>
            <a:ext cx="2245066" cy="244029"/>
          </a:xfrm>
          <a:prstGeom prst="rect">
            <a:avLst/>
          </a:prstGeom>
        </p:spPr>
      </p:pic>
      <p:pic>
        <p:nvPicPr>
          <p:cNvPr id="15" name="Picture 14" descr="A blue and white logo&#10;&#10;Description automatically generated">
            <a:extLst>
              <a:ext uri="{FF2B5EF4-FFF2-40B4-BE49-F238E27FC236}">
                <a16:creationId xmlns:a16="http://schemas.microsoft.com/office/drawing/2014/main" id="{ABB9069E-B82B-5D11-6CF4-CA5A3D40E94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1373" y="5849467"/>
            <a:ext cx="1071612" cy="713109"/>
          </a:xfrm>
          <a:prstGeom prst="rect">
            <a:avLst/>
          </a:prstGeom>
        </p:spPr>
      </p:pic>
      <p:pic>
        <p:nvPicPr>
          <p:cNvPr id="17" name="Picture 16" descr="A blue and white logo&#10;&#10;Description automatically generated">
            <a:extLst>
              <a:ext uri="{FF2B5EF4-FFF2-40B4-BE49-F238E27FC236}">
                <a16:creationId xmlns:a16="http://schemas.microsoft.com/office/drawing/2014/main" id="{A73ABC40-B60F-689F-4335-333CB4DE020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9974" y="5849467"/>
            <a:ext cx="2048510" cy="672746"/>
          </a:xfrm>
          <a:prstGeom prst="rect">
            <a:avLst/>
          </a:prstGeom>
        </p:spPr>
      </p:pic>
      <p:sp>
        <p:nvSpPr>
          <p:cNvPr id="19" name="Oval 18">
            <a:extLst>
              <a:ext uri="{FF2B5EF4-FFF2-40B4-BE49-F238E27FC236}">
                <a16:creationId xmlns:a16="http://schemas.microsoft.com/office/drawing/2014/main" id="{FA0DA4CC-5E99-BBF8-AA06-71E2D6C84ECB}"/>
              </a:ext>
            </a:extLst>
          </p:cNvPr>
          <p:cNvSpPr/>
          <p:nvPr/>
        </p:nvSpPr>
        <p:spPr>
          <a:xfrm>
            <a:off x="5170391" y="1958975"/>
            <a:ext cx="1371802" cy="733888"/>
          </a:xfrm>
          <a:prstGeom prst="ellipse">
            <a:avLst/>
          </a:prstGeom>
          <a:noFill/>
          <a:ln>
            <a:solidFill>
              <a:srgbClr val="FF0000"/>
            </a:solidFill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E71BD7D-1644-F3C3-7474-A24B6AC1C5A8}"/>
              </a:ext>
            </a:extLst>
          </p:cNvPr>
          <p:cNvSpPr txBox="1"/>
          <p:nvPr/>
        </p:nvSpPr>
        <p:spPr>
          <a:xfrm>
            <a:off x="5092165" y="2029957"/>
            <a:ext cx="14500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Your organization?</a:t>
            </a:r>
            <a:endParaRPr lang="en-GB" sz="1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2A76C5-5B0B-0E36-ACA9-9F929BA808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5CF5A-93FA-4EC5-B087-2B9663639CD4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22936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C451970-5369-2AF9-5866-1CA8BA619A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774" y="479426"/>
            <a:ext cx="10969626" cy="3877985"/>
          </a:xfrm>
        </p:spPr>
        <p:txBody>
          <a:bodyPr/>
          <a:lstStyle/>
          <a:p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3" name="Text Placeholder 1">
            <a:extLst>
              <a:ext uri="{FF2B5EF4-FFF2-40B4-BE49-F238E27FC236}">
                <a16:creationId xmlns:a16="http://schemas.microsoft.com/office/drawing/2014/main" id="{E7BC7CE3-D1FE-C155-0634-3A177A76113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48663" y="1672064"/>
            <a:ext cx="11219718" cy="41767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/>
              <a:t>What you can do:</a:t>
            </a:r>
          </a:p>
          <a:p>
            <a:r>
              <a:rPr lang="en-US" sz="3600" dirty="0"/>
              <a:t>Complete the survey: </a:t>
            </a:r>
            <a:r>
              <a:rPr lang="en-US" sz="3600" dirty="0">
                <a:hlinkClick r:id="rId2"/>
              </a:rPr>
              <a:t>www.hifa.org/survey2023</a:t>
            </a:r>
            <a:r>
              <a:rPr lang="en-US" sz="3600" dirty="0"/>
              <a:t> </a:t>
            </a:r>
          </a:p>
          <a:p>
            <a:r>
              <a:rPr lang="en-US" sz="3600" dirty="0"/>
              <a:t>Join HIFA: </a:t>
            </a:r>
            <a:r>
              <a:rPr lang="en-US" sz="3600" dirty="0">
                <a:hlinkClick r:id="rId3"/>
              </a:rPr>
              <a:t>www.hifa.org/join</a:t>
            </a:r>
            <a:endParaRPr lang="en-US" sz="3600" dirty="0"/>
          </a:p>
          <a:p>
            <a:r>
              <a:rPr lang="en-US" sz="3600" dirty="0"/>
              <a:t>Contact: neil@hifa.org</a:t>
            </a:r>
          </a:p>
          <a:p>
            <a:endParaRPr lang="en-US" sz="3600" dirty="0"/>
          </a:p>
          <a:p>
            <a:pPr marL="0" indent="0">
              <a:buNone/>
            </a:pPr>
            <a:r>
              <a:rPr lang="en-US" sz="3600" dirty="0"/>
              <a:t>Thank you!</a:t>
            </a:r>
          </a:p>
          <a:p>
            <a:endParaRPr lang="en-IN" sz="2800" dirty="0"/>
          </a:p>
        </p:txBody>
      </p:sp>
    </p:spTree>
    <p:extLst>
      <p:ext uri="{BB962C8B-B14F-4D97-AF65-F5344CB8AC3E}">
        <p14:creationId xmlns:p14="http://schemas.microsoft.com/office/powerpoint/2010/main" val="2755493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C451970-5369-2AF9-5866-1CA8BA619A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774" y="479425"/>
            <a:ext cx="10969626" cy="553998"/>
          </a:xfrm>
        </p:spPr>
        <p:txBody>
          <a:bodyPr/>
          <a:lstStyle/>
          <a:p>
            <a:r>
              <a:rPr lang="en-US" dirty="0"/>
              <a:t>Why HIFA is needed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8E4C012-827E-7A87-145E-F07747876C1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12774" y="1736725"/>
            <a:ext cx="10969201" cy="4176713"/>
          </a:xfrm>
        </p:spPr>
        <p:txBody>
          <a:bodyPr>
            <a:normAutofit/>
          </a:bodyPr>
          <a:lstStyle/>
          <a:p>
            <a:pPr lvl="1">
              <a:buFont typeface="Arial" panose="020B0604020202020204" pitchFamily="34" charset="0"/>
              <a:buChar char="•"/>
            </a:pPr>
            <a:r>
              <a:rPr lang="en-US" sz="2800" b="1" dirty="0"/>
              <a:t>8M deaths </a:t>
            </a:r>
            <a:r>
              <a:rPr lang="en-US" sz="2800" dirty="0"/>
              <a:t>per year in LMICs are due to </a:t>
            </a:r>
            <a:r>
              <a:rPr lang="en-US" sz="2800" b="1" dirty="0"/>
              <a:t>poor quality care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b="1" dirty="0"/>
              <a:t>Failure to access and apply reliable healthcare information is a major cause of avoidable death and suffering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dirty="0"/>
              <a:t>Parents, families and patients lack access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dirty="0"/>
              <a:t>Health workers lack access too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dirty="0"/>
              <a:t>This contributes to poor quality care at all levels (self-care, family care, primary care, hospital care)</a:t>
            </a:r>
          </a:p>
        </p:txBody>
      </p:sp>
    </p:spTree>
    <p:extLst>
      <p:ext uri="{BB962C8B-B14F-4D97-AF65-F5344CB8AC3E}">
        <p14:creationId xmlns:p14="http://schemas.microsoft.com/office/powerpoint/2010/main" val="1276790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C451970-5369-2AF9-5866-1CA8BA619A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774" y="479425"/>
            <a:ext cx="10969626" cy="1107996"/>
          </a:xfrm>
        </p:spPr>
        <p:txBody>
          <a:bodyPr/>
          <a:lstStyle/>
          <a:p>
            <a:r>
              <a:rPr lang="en-US" dirty="0"/>
              <a:t>Why are people dying for lack of reliable healthcare information? Failure of global evidence ecosystem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7DCEA0C-6FD8-6BC5-0FC6-B8C3725D54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400" y="1813169"/>
            <a:ext cx="7406681" cy="4937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8511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72DC84F-AB40-2740-547A-27DDEB52A1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774" y="479425"/>
            <a:ext cx="10969626" cy="553998"/>
          </a:xfrm>
        </p:spPr>
        <p:txBody>
          <a:bodyPr/>
          <a:lstStyle/>
          <a:p>
            <a:r>
              <a:rPr lang="en-IN" dirty="0"/>
              <a:t>Why is the system failing? </a:t>
            </a:r>
          </a:p>
        </p:txBody>
      </p:sp>
      <p:sp>
        <p:nvSpPr>
          <p:cNvPr id="2" name="Text Placeholder 5">
            <a:extLst>
              <a:ext uri="{FF2B5EF4-FFF2-40B4-BE49-F238E27FC236}">
                <a16:creationId xmlns:a16="http://schemas.microsoft.com/office/drawing/2014/main" id="{FD7B2FEA-BA38-32A4-BC80-B286E26C865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11399" y="1830509"/>
            <a:ext cx="10969201" cy="4176713"/>
          </a:xfrm>
        </p:spPr>
        <p:txBody>
          <a:bodyPr>
            <a:normAutofit lnSpcReduction="10000"/>
          </a:bodyPr>
          <a:lstStyle/>
          <a:p>
            <a:pPr marL="265113" lvl="1" indent="0">
              <a:buNone/>
            </a:pPr>
            <a:r>
              <a:rPr lang="en-US" sz="3200" dirty="0"/>
              <a:t>Three </a:t>
            </a:r>
            <a:r>
              <a:rPr lang="en-US" sz="3200" b="1" dirty="0"/>
              <a:t>systemic weaknesses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200" dirty="0"/>
              <a:t>Poor </a:t>
            </a:r>
            <a:r>
              <a:rPr lang="en-US" sz="3200" b="1" dirty="0"/>
              <a:t>communication</a:t>
            </a:r>
            <a:r>
              <a:rPr lang="en-US" sz="3200" dirty="0"/>
              <a:t> among stakeholders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200" dirty="0"/>
              <a:t>Poor </a:t>
            </a:r>
            <a:r>
              <a:rPr lang="en-US" sz="3200" b="1" dirty="0"/>
              <a:t>understanding</a:t>
            </a:r>
            <a:r>
              <a:rPr lang="en-US" sz="3200" dirty="0"/>
              <a:t> of information needs and how to meet them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200" dirty="0"/>
              <a:t>Poor </a:t>
            </a:r>
            <a:r>
              <a:rPr lang="en-US" sz="3200" b="1" dirty="0"/>
              <a:t>advocacy</a:t>
            </a:r>
            <a:r>
              <a:rPr lang="en-US" sz="3200" dirty="0"/>
              <a:t> for the goal of universal access to reliable healthcare information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265113" lvl="1" indent="0">
              <a:buNone/>
            </a:pPr>
            <a:r>
              <a:rPr lang="en-US" sz="3200" dirty="0"/>
              <a:t>HIFA aims to address these three weaknesses</a:t>
            </a:r>
          </a:p>
          <a:p>
            <a:pPr marL="265113" lvl="1" indent="0">
              <a:buNone/>
            </a:pP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113289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15B4BBA-B67F-4C78-6321-40D797D413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4785" y="1857356"/>
            <a:ext cx="6377474" cy="4251649"/>
          </a:xfrm>
          <a:prstGeom prst="rect">
            <a:avLst/>
          </a:prstGeom>
          <a:ln w="50800">
            <a:noFill/>
          </a:ln>
        </p:spPr>
      </p:pic>
      <p:sp>
        <p:nvSpPr>
          <p:cNvPr id="2" name="Speech Bubble: Oval 1">
            <a:extLst>
              <a:ext uri="{FF2B5EF4-FFF2-40B4-BE49-F238E27FC236}">
                <a16:creationId xmlns:a16="http://schemas.microsoft.com/office/drawing/2014/main" id="{DB19FAA4-9490-1372-1B5D-08B4798D3F0A}"/>
              </a:ext>
            </a:extLst>
          </p:cNvPr>
          <p:cNvSpPr/>
          <p:nvPr/>
        </p:nvSpPr>
        <p:spPr>
          <a:xfrm>
            <a:off x="7153521" y="4691105"/>
            <a:ext cx="942391" cy="457200"/>
          </a:xfrm>
          <a:prstGeom prst="wedgeEllipseCallou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dirty="0"/>
          </a:p>
        </p:txBody>
      </p:sp>
      <p:sp>
        <p:nvSpPr>
          <p:cNvPr id="5" name="Speech Bubble: Oval 4">
            <a:extLst>
              <a:ext uri="{FF2B5EF4-FFF2-40B4-BE49-F238E27FC236}">
                <a16:creationId xmlns:a16="http://schemas.microsoft.com/office/drawing/2014/main" id="{3EFCEB08-D780-C6E8-149F-6EBD0B934A4E}"/>
              </a:ext>
            </a:extLst>
          </p:cNvPr>
          <p:cNvSpPr/>
          <p:nvPr/>
        </p:nvSpPr>
        <p:spPr>
          <a:xfrm>
            <a:off x="4264479" y="1143390"/>
            <a:ext cx="942391" cy="457200"/>
          </a:xfrm>
          <a:prstGeom prst="wedgeEllipseCallou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dirty="0"/>
          </a:p>
        </p:txBody>
      </p:sp>
      <p:sp>
        <p:nvSpPr>
          <p:cNvPr id="9" name="Speech Bubble: Oval 8">
            <a:extLst>
              <a:ext uri="{FF2B5EF4-FFF2-40B4-BE49-F238E27FC236}">
                <a16:creationId xmlns:a16="http://schemas.microsoft.com/office/drawing/2014/main" id="{69DF2F2C-E56A-722B-D016-A33D3E98E2A8}"/>
              </a:ext>
            </a:extLst>
          </p:cNvPr>
          <p:cNvSpPr/>
          <p:nvPr/>
        </p:nvSpPr>
        <p:spPr>
          <a:xfrm>
            <a:off x="7136363" y="1687688"/>
            <a:ext cx="895737" cy="457199"/>
          </a:xfrm>
          <a:prstGeom prst="wedgeEllipseCallou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dirty="0"/>
          </a:p>
        </p:txBody>
      </p:sp>
      <p:sp>
        <p:nvSpPr>
          <p:cNvPr id="10" name="Speech Bubble: Oval 9">
            <a:extLst>
              <a:ext uri="{FF2B5EF4-FFF2-40B4-BE49-F238E27FC236}">
                <a16:creationId xmlns:a16="http://schemas.microsoft.com/office/drawing/2014/main" id="{EF5EEC28-ECCC-C145-9B16-A474ABAD4F2B}"/>
              </a:ext>
            </a:extLst>
          </p:cNvPr>
          <p:cNvSpPr/>
          <p:nvPr/>
        </p:nvSpPr>
        <p:spPr>
          <a:xfrm>
            <a:off x="3663422" y="4715070"/>
            <a:ext cx="942391" cy="457200"/>
          </a:xfrm>
          <a:prstGeom prst="wedgeEllipseCallou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dirty="0"/>
          </a:p>
        </p:txBody>
      </p:sp>
      <p:sp>
        <p:nvSpPr>
          <p:cNvPr id="11" name="Speech Bubble: Oval 10">
            <a:extLst>
              <a:ext uri="{FF2B5EF4-FFF2-40B4-BE49-F238E27FC236}">
                <a16:creationId xmlns:a16="http://schemas.microsoft.com/office/drawing/2014/main" id="{410D1C99-86E2-7F19-198F-94E263DC953C}"/>
              </a:ext>
            </a:extLst>
          </p:cNvPr>
          <p:cNvSpPr/>
          <p:nvPr/>
        </p:nvSpPr>
        <p:spPr>
          <a:xfrm>
            <a:off x="3013791" y="3138792"/>
            <a:ext cx="942391" cy="457200"/>
          </a:xfrm>
          <a:prstGeom prst="wedgeEllipseCallout">
            <a:avLst/>
          </a:prstGeom>
          <a:noFill/>
          <a:ln w="508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dirty="0"/>
          </a:p>
        </p:txBody>
      </p:sp>
      <p:sp>
        <p:nvSpPr>
          <p:cNvPr id="12" name="Speech Bubble: Oval 11">
            <a:extLst>
              <a:ext uri="{FF2B5EF4-FFF2-40B4-BE49-F238E27FC236}">
                <a16:creationId xmlns:a16="http://schemas.microsoft.com/office/drawing/2014/main" id="{B81F5B05-420A-F30F-9C9F-DFEE137686F8}"/>
              </a:ext>
            </a:extLst>
          </p:cNvPr>
          <p:cNvSpPr/>
          <p:nvPr/>
        </p:nvSpPr>
        <p:spPr>
          <a:xfrm>
            <a:off x="7624716" y="3121656"/>
            <a:ext cx="942391" cy="457200"/>
          </a:xfrm>
          <a:prstGeom prst="wedgeEllipseCallou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dirty="0"/>
          </a:p>
        </p:txBody>
      </p:sp>
      <p:sp>
        <p:nvSpPr>
          <p:cNvPr id="13" name="Speech Bubble: Oval 12">
            <a:extLst>
              <a:ext uri="{FF2B5EF4-FFF2-40B4-BE49-F238E27FC236}">
                <a16:creationId xmlns:a16="http://schemas.microsoft.com/office/drawing/2014/main" id="{9C66DBC1-5ADB-5D12-E5B6-831CCFF6CBCC}"/>
              </a:ext>
            </a:extLst>
          </p:cNvPr>
          <p:cNvSpPr/>
          <p:nvPr/>
        </p:nvSpPr>
        <p:spPr>
          <a:xfrm>
            <a:off x="4006475" y="1656021"/>
            <a:ext cx="942391" cy="457200"/>
          </a:xfrm>
          <a:prstGeom prst="wedgeEllipseCallout">
            <a:avLst/>
          </a:prstGeom>
          <a:noFill/>
          <a:ln w="508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1600753-BE5D-BAB5-4D77-DFCF71528D12}"/>
              </a:ext>
            </a:extLst>
          </p:cNvPr>
          <p:cNvSpPr txBox="1"/>
          <p:nvPr/>
        </p:nvSpPr>
        <p:spPr>
          <a:xfrm>
            <a:off x="7319750" y="1580410"/>
            <a:ext cx="5784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tx2">
                    <a:lumMod val="50000"/>
                    <a:lumOff val="50000"/>
                  </a:schemeClr>
                </a:solidFill>
              </a:rPr>
              <a:t>…</a:t>
            </a:r>
            <a:endParaRPr lang="en-GB" sz="2800" b="1" dirty="0">
              <a:solidFill>
                <a:schemeClr val="tx2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6B04C7B-DB47-1077-548C-57C196FF1D2C}"/>
              </a:ext>
            </a:extLst>
          </p:cNvPr>
          <p:cNvSpPr txBox="1"/>
          <p:nvPr/>
        </p:nvSpPr>
        <p:spPr>
          <a:xfrm>
            <a:off x="4188773" y="1540315"/>
            <a:ext cx="5784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tx2">
                    <a:lumMod val="50000"/>
                    <a:lumOff val="50000"/>
                  </a:schemeClr>
                </a:solidFill>
              </a:rPr>
              <a:t>…</a:t>
            </a:r>
            <a:endParaRPr lang="en-GB" sz="2800" b="1" dirty="0">
              <a:solidFill>
                <a:schemeClr val="tx2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51CBA0A-F932-0D7B-3BC8-0A8BA64C1D48}"/>
              </a:ext>
            </a:extLst>
          </p:cNvPr>
          <p:cNvSpPr txBox="1"/>
          <p:nvPr/>
        </p:nvSpPr>
        <p:spPr>
          <a:xfrm>
            <a:off x="3195737" y="3024603"/>
            <a:ext cx="5784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tx2">
                    <a:lumMod val="50000"/>
                    <a:lumOff val="50000"/>
                  </a:schemeClr>
                </a:solidFill>
              </a:rPr>
              <a:t>…</a:t>
            </a:r>
            <a:endParaRPr lang="en-GB" sz="2800" b="1" dirty="0">
              <a:solidFill>
                <a:schemeClr val="tx2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37C8B8C-20BE-B6D3-F043-DA58D952830A}"/>
              </a:ext>
            </a:extLst>
          </p:cNvPr>
          <p:cNvSpPr txBox="1"/>
          <p:nvPr/>
        </p:nvSpPr>
        <p:spPr>
          <a:xfrm>
            <a:off x="3845368" y="4639459"/>
            <a:ext cx="5784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tx2">
                    <a:lumMod val="50000"/>
                    <a:lumOff val="50000"/>
                  </a:schemeClr>
                </a:solidFill>
              </a:rPr>
              <a:t>…</a:t>
            </a:r>
            <a:endParaRPr lang="en-GB" sz="2800" b="1" dirty="0">
              <a:solidFill>
                <a:schemeClr val="tx2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BE850CB-ABD6-C067-0F06-3B098E9CA8E4}"/>
              </a:ext>
            </a:extLst>
          </p:cNvPr>
          <p:cNvSpPr txBox="1"/>
          <p:nvPr/>
        </p:nvSpPr>
        <p:spPr>
          <a:xfrm>
            <a:off x="7335468" y="4625085"/>
            <a:ext cx="5784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tx2">
                    <a:lumMod val="50000"/>
                    <a:lumOff val="50000"/>
                  </a:schemeClr>
                </a:solidFill>
              </a:rPr>
              <a:t>…</a:t>
            </a:r>
            <a:endParaRPr lang="en-GB" sz="2800" b="1" dirty="0">
              <a:solidFill>
                <a:schemeClr val="tx2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5569DAD-C073-90BD-4D7F-44B2AC7088EB}"/>
              </a:ext>
            </a:extLst>
          </p:cNvPr>
          <p:cNvSpPr txBox="1"/>
          <p:nvPr/>
        </p:nvSpPr>
        <p:spPr>
          <a:xfrm>
            <a:off x="7806663" y="3063181"/>
            <a:ext cx="5784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tx2">
                    <a:lumMod val="50000"/>
                    <a:lumOff val="50000"/>
                  </a:schemeClr>
                </a:solidFill>
              </a:rPr>
              <a:t>…</a:t>
            </a:r>
            <a:endParaRPr lang="en-GB" sz="2800" b="1" dirty="0">
              <a:solidFill>
                <a:schemeClr val="tx2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8" name="Title 2">
            <a:extLst>
              <a:ext uri="{FF2B5EF4-FFF2-40B4-BE49-F238E27FC236}">
                <a16:creationId xmlns:a16="http://schemas.microsoft.com/office/drawing/2014/main" id="{CD8E9A05-24D7-CAEE-30C9-8EC78B7C5159}"/>
              </a:ext>
            </a:extLst>
          </p:cNvPr>
          <p:cNvSpPr txBox="1">
            <a:spLocks/>
          </p:cNvSpPr>
          <p:nvPr/>
        </p:nvSpPr>
        <p:spPr>
          <a:xfrm>
            <a:off x="1062180" y="434609"/>
            <a:ext cx="9624291" cy="110799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200" spc="0" baseline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IN" dirty="0"/>
              <a:t>HIFA strengthens communication </a:t>
            </a:r>
          </a:p>
          <a:p>
            <a:pPr algn="ctr"/>
            <a:r>
              <a:rPr lang="en-IN" dirty="0"/>
              <a:t>(among all stakeholders in the system)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AB7E1F5-E1B4-B8C1-7642-B93ACE3D3A68}"/>
              </a:ext>
            </a:extLst>
          </p:cNvPr>
          <p:cNvSpPr txBox="1"/>
          <p:nvPr/>
        </p:nvSpPr>
        <p:spPr>
          <a:xfrm>
            <a:off x="2373745" y="6292025"/>
            <a:ext cx="700116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IN" sz="2000" b="1" dirty="0">
                <a:solidFill>
                  <a:schemeClr val="bg2"/>
                </a:solidFill>
              </a:rPr>
              <a:t>20,000 members, 180 countries, interacting in 4 languages </a:t>
            </a:r>
          </a:p>
        </p:txBody>
      </p:sp>
    </p:spTree>
    <p:extLst>
      <p:ext uri="{BB962C8B-B14F-4D97-AF65-F5344CB8AC3E}">
        <p14:creationId xmlns:p14="http://schemas.microsoft.com/office/powerpoint/2010/main" val="1516539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peech Bubble: Oval 4">
            <a:extLst>
              <a:ext uri="{FF2B5EF4-FFF2-40B4-BE49-F238E27FC236}">
                <a16:creationId xmlns:a16="http://schemas.microsoft.com/office/drawing/2014/main" id="{3EFCEB08-D780-C6E8-149F-6EBD0B934A4E}"/>
              </a:ext>
            </a:extLst>
          </p:cNvPr>
          <p:cNvSpPr/>
          <p:nvPr/>
        </p:nvSpPr>
        <p:spPr>
          <a:xfrm>
            <a:off x="4264479" y="1143390"/>
            <a:ext cx="942391" cy="457200"/>
          </a:xfrm>
          <a:prstGeom prst="wedgeEllipseCallou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dirty="0"/>
          </a:p>
        </p:txBody>
      </p:sp>
      <p:sp>
        <p:nvSpPr>
          <p:cNvPr id="18" name="Title 2">
            <a:extLst>
              <a:ext uri="{FF2B5EF4-FFF2-40B4-BE49-F238E27FC236}">
                <a16:creationId xmlns:a16="http://schemas.microsoft.com/office/drawing/2014/main" id="{CD8E9A05-24D7-CAEE-30C9-8EC78B7C5159}"/>
              </a:ext>
            </a:extLst>
          </p:cNvPr>
          <p:cNvSpPr txBox="1">
            <a:spLocks/>
          </p:cNvSpPr>
          <p:nvPr/>
        </p:nvSpPr>
        <p:spPr>
          <a:xfrm>
            <a:off x="895926" y="492594"/>
            <a:ext cx="9624291" cy="110799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200" spc="0" baseline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N" dirty="0"/>
              <a:t>HIFA strengthens understanding (of information needs and how to meet them)</a:t>
            </a:r>
          </a:p>
        </p:txBody>
      </p:sp>
      <p:sp>
        <p:nvSpPr>
          <p:cNvPr id="16" name="Text Placeholder 5">
            <a:extLst>
              <a:ext uri="{FF2B5EF4-FFF2-40B4-BE49-F238E27FC236}">
                <a16:creationId xmlns:a16="http://schemas.microsoft.com/office/drawing/2014/main" id="{620EC9D3-F771-C109-6A71-C31A359CEBC7}"/>
              </a:ext>
            </a:extLst>
          </p:cNvPr>
          <p:cNvSpPr txBox="1">
            <a:spLocks/>
          </p:cNvSpPr>
          <p:nvPr/>
        </p:nvSpPr>
        <p:spPr>
          <a:xfrm>
            <a:off x="611399" y="1830509"/>
            <a:ext cx="10969201" cy="4176713"/>
          </a:xfrm>
          <a:prstGeom prst="rect">
            <a:avLst/>
          </a:prstGeom>
        </p:spPr>
        <p:txBody>
          <a:bodyPr>
            <a:normAutofit/>
          </a:bodyPr>
          <a:lstStyle>
            <a:lvl1pPr marL="265113" indent="-265113" algn="l" defTabSz="914400" rtl="0" eaLnBrk="1" latinLnBrk="0" hangingPunct="1">
              <a:spcBef>
                <a:spcPts val="1200"/>
              </a:spcBef>
              <a:spcAft>
                <a:spcPts val="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2000" kern="1200" spc="-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1338" indent="-276225" algn="l" defTabSz="914400" rtl="0" eaLnBrk="1" latinLnBrk="0" hangingPunct="1">
              <a:spcBef>
                <a:spcPts val="900"/>
              </a:spcBef>
              <a:spcAft>
                <a:spcPts val="0"/>
              </a:spcAft>
              <a:buClr>
                <a:schemeClr val="bg2"/>
              </a:buClr>
              <a:buFont typeface="Source Sans Pro" panose="020B0503030403020204" pitchFamily="34" charset="0"/>
              <a:buChar char="–"/>
              <a:defRPr sz="2000" kern="1200" spc="-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6450" indent="-265113" algn="l" defTabSz="914400" rtl="0" eaLnBrk="1" latinLnBrk="0" hangingPunct="1">
              <a:spcBef>
                <a:spcPts val="900"/>
              </a:spcBef>
              <a:spcAft>
                <a:spcPts val="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lang="en-US" sz="2000" kern="1200" spc="-2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71563" indent="-265113" algn="l" defTabSz="914400" rtl="0" eaLnBrk="1" latinLnBrk="0" hangingPunct="1">
              <a:spcBef>
                <a:spcPts val="900"/>
              </a:spcBef>
              <a:spcAft>
                <a:spcPts val="0"/>
              </a:spcAft>
              <a:buClr>
                <a:schemeClr val="bg2"/>
              </a:buClr>
              <a:buFont typeface="Source Sans Pro" panose="020B0503030403020204" pitchFamily="34" charset="0"/>
              <a:buChar char="–"/>
              <a:defRPr lang="en-US" sz="2000" kern="1200" spc="-2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47788" indent="-276225" algn="l" defTabSz="914400" rtl="0" eaLnBrk="1" latinLnBrk="0" hangingPunct="1">
              <a:spcBef>
                <a:spcPts val="900"/>
              </a:spcBef>
              <a:spcAft>
                <a:spcPts val="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lang="en-US" sz="2000" kern="1200" spc="-2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5113" lvl="1" indent="0">
              <a:buFont typeface="Source Sans Pro" panose="020B0503030403020204" pitchFamily="34" charset="0"/>
              <a:buNone/>
            </a:pPr>
            <a:r>
              <a:rPr lang="en-US" b="1" dirty="0"/>
              <a:t>1. Spontaneous discussions</a:t>
            </a:r>
          </a:p>
          <a:p>
            <a:pPr marL="265113" lvl="1" indent="0">
              <a:buFont typeface="Source Sans Pro" panose="020B0503030403020204" pitchFamily="34" charset="0"/>
              <a:buNone/>
            </a:pPr>
            <a:r>
              <a:rPr lang="en-US" dirty="0"/>
              <a:t>Example: </a:t>
            </a:r>
            <a:r>
              <a:rPr lang="en-US" i="1" dirty="0"/>
              <a:t>JMIR </a:t>
            </a:r>
            <a:r>
              <a:rPr lang="en-US" i="1" dirty="0" err="1"/>
              <a:t>Infodemiology</a:t>
            </a:r>
            <a:r>
              <a:rPr lang="en-US" i="1" dirty="0"/>
              <a:t> </a:t>
            </a:r>
            <a:r>
              <a:rPr lang="en-US" dirty="0"/>
              <a:t>2022: Qualitative Analysis of the COVID-19 Discussion on the Multidisciplinary Healthcare Information for All Health Forum</a:t>
            </a:r>
          </a:p>
          <a:p>
            <a:pPr marL="265113" lvl="1" indent="0">
              <a:buFont typeface="Source Sans Pro" panose="020B0503030403020204" pitchFamily="34" charset="0"/>
              <a:buNone/>
            </a:pPr>
            <a:endParaRPr lang="en-US" dirty="0"/>
          </a:p>
          <a:p>
            <a:pPr marL="265113" lvl="1" indent="0">
              <a:buNone/>
            </a:pPr>
            <a:r>
              <a:rPr lang="en-US" b="1" dirty="0"/>
              <a:t>2. Planned discussions</a:t>
            </a:r>
          </a:p>
          <a:p>
            <a:pPr marL="265113" lvl="1" indent="0">
              <a:buNone/>
            </a:pPr>
            <a:r>
              <a:rPr lang="en-US" dirty="0"/>
              <a:t>Example: </a:t>
            </a:r>
            <a:r>
              <a:rPr lang="en-US" i="1" dirty="0"/>
              <a:t>Oxford Open Digital Health </a:t>
            </a:r>
            <a:r>
              <a:rPr lang="en-US" dirty="0"/>
              <a:t>2023: Using an online community of practice to explore the informal use of mobile phones by health workers </a:t>
            </a:r>
          </a:p>
          <a:p>
            <a:pPr marL="265113" lvl="1" indent="0">
              <a:buNone/>
            </a:pPr>
            <a:endParaRPr lang="en-US" dirty="0"/>
          </a:p>
          <a:p>
            <a:pPr marL="265113" lvl="1" indent="0">
              <a:buNone/>
            </a:pPr>
            <a:r>
              <a:rPr lang="en-US" b="1" dirty="0"/>
              <a:t>3. HIFA Voices database</a:t>
            </a:r>
          </a:p>
          <a:p>
            <a:pPr marL="265113" lvl="1" indent="0">
              <a:buNone/>
            </a:pPr>
            <a:r>
              <a:rPr lang="en-US" dirty="0"/>
              <a:t>Database of experiential knowledge shared on HIFA forums (prototype)</a:t>
            </a:r>
          </a:p>
        </p:txBody>
      </p:sp>
    </p:spTree>
    <p:extLst>
      <p:ext uri="{BB962C8B-B14F-4D97-AF65-F5344CB8AC3E}">
        <p14:creationId xmlns:p14="http://schemas.microsoft.com/office/powerpoint/2010/main" val="90547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62FCD3-4CBD-9F4E-4841-E6971E477E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	</a:t>
            </a:r>
            <a:endParaRPr lang="en-GB" dirty="0"/>
          </a:p>
        </p:txBody>
      </p:sp>
      <p:pic>
        <p:nvPicPr>
          <p:cNvPr id="7" name="Content Placeholder 6" descr="A close up of a logo&#10;&#10;Description automatically generated">
            <a:extLst>
              <a:ext uri="{FF2B5EF4-FFF2-40B4-BE49-F238E27FC236}">
                <a16:creationId xmlns:a16="http://schemas.microsoft.com/office/drawing/2014/main" id="{F7FF8B23-A424-C706-E1D8-A5166FEE0F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9837" y="3358356"/>
            <a:ext cx="2095500" cy="933450"/>
          </a:xfrm>
        </p:spPr>
      </p:pic>
      <p:pic>
        <p:nvPicPr>
          <p:cNvPr id="6" name="Picture 6" descr="A large group of logos&#10;&#10;Description automatically generated">
            <a:extLst>
              <a:ext uri="{FF2B5EF4-FFF2-40B4-BE49-F238E27FC236}">
                <a16:creationId xmlns:a16="http://schemas.microsoft.com/office/drawing/2014/main" id="{FFFFB943-7769-E5DF-C4D3-699B99FAEC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1231" y="1182099"/>
            <a:ext cx="8112369" cy="5616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le 2">
            <a:extLst>
              <a:ext uri="{FF2B5EF4-FFF2-40B4-BE49-F238E27FC236}">
                <a16:creationId xmlns:a16="http://schemas.microsoft.com/office/drawing/2014/main" id="{CCA51FB3-D089-5A5F-5F83-456D60540586}"/>
              </a:ext>
            </a:extLst>
          </p:cNvPr>
          <p:cNvSpPr txBox="1">
            <a:spLocks/>
          </p:cNvSpPr>
          <p:nvPr/>
        </p:nvSpPr>
        <p:spPr>
          <a:xfrm>
            <a:off x="214245" y="88560"/>
            <a:ext cx="10969626" cy="110799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200" spc="0" baseline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N" dirty="0"/>
              <a:t>HIFA strengthens advocacy for universal access: </a:t>
            </a:r>
          </a:p>
          <a:p>
            <a:r>
              <a:rPr lang="en-IN" sz="2800" dirty="0"/>
              <a:t>Bringing &gt;400 organisations together in support of universal access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7FD22F2-97BC-21E7-92B4-200BF0A815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026" name="Picture 2" descr="Consortium of Universities for Global Health Logo">
            <a:extLst>
              <a:ext uri="{FF2B5EF4-FFF2-40B4-BE49-F238E27FC236}">
                <a16:creationId xmlns:a16="http://schemas.microsoft.com/office/drawing/2014/main" id="{94E12258-6A2B-1027-3403-A4F38FDCA0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6800" y="1280973"/>
            <a:ext cx="2156683" cy="1107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AC51A48C-7CF4-76F5-4706-50DB98A5F618}"/>
              </a:ext>
            </a:extLst>
          </p:cNvPr>
          <p:cNvSpPr/>
          <p:nvPr/>
        </p:nvSpPr>
        <p:spPr>
          <a:xfrm>
            <a:off x="4806462" y="2243015"/>
            <a:ext cx="515815" cy="36732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587E19F3-BDFB-BBEF-05E2-1BECE4726EB1}"/>
              </a:ext>
            </a:extLst>
          </p:cNvPr>
          <p:cNvSpPr/>
          <p:nvPr/>
        </p:nvSpPr>
        <p:spPr>
          <a:xfrm>
            <a:off x="9587345" y="1033422"/>
            <a:ext cx="2669310" cy="157691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dirty="0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F813B8BD-2689-736C-A9A6-C8F42E6CB578}"/>
              </a:ext>
            </a:extLst>
          </p:cNvPr>
          <p:cNvCxnSpPr>
            <a:endCxn id="4" idx="2"/>
          </p:cNvCxnSpPr>
          <p:nvPr/>
        </p:nvCxnSpPr>
        <p:spPr>
          <a:xfrm flipV="1">
            <a:off x="5322277" y="1884218"/>
            <a:ext cx="4265068" cy="504751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71986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15B4BBA-B67F-4C78-6321-40D797D413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4785" y="1857356"/>
            <a:ext cx="6377474" cy="4251649"/>
          </a:xfrm>
          <a:prstGeom prst="rect">
            <a:avLst/>
          </a:prstGeom>
          <a:ln w="50800">
            <a:noFill/>
          </a:ln>
        </p:spPr>
      </p:pic>
      <p:sp>
        <p:nvSpPr>
          <p:cNvPr id="5" name="Speech Bubble: Oval 4">
            <a:extLst>
              <a:ext uri="{FF2B5EF4-FFF2-40B4-BE49-F238E27FC236}">
                <a16:creationId xmlns:a16="http://schemas.microsoft.com/office/drawing/2014/main" id="{3EFCEB08-D780-C6E8-149F-6EBD0B934A4E}"/>
              </a:ext>
            </a:extLst>
          </p:cNvPr>
          <p:cNvSpPr/>
          <p:nvPr/>
        </p:nvSpPr>
        <p:spPr>
          <a:xfrm>
            <a:off x="4264479" y="1143390"/>
            <a:ext cx="942391" cy="457200"/>
          </a:xfrm>
          <a:prstGeom prst="wedgeEllipseCallou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dirty="0"/>
          </a:p>
        </p:txBody>
      </p:sp>
      <p:sp>
        <p:nvSpPr>
          <p:cNvPr id="18" name="Title 2">
            <a:extLst>
              <a:ext uri="{FF2B5EF4-FFF2-40B4-BE49-F238E27FC236}">
                <a16:creationId xmlns:a16="http://schemas.microsoft.com/office/drawing/2014/main" id="{CD8E9A05-24D7-CAEE-30C9-8EC78B7C5159}"/>
              </a:ext>
            </a:extLst>
          </p:cNvPr>
          <p:cNvSpPr txBox="1">
            <a:spLocks/>
          </p:cNvSpPr>
          <p:nvPr/>
        </p:nvSpPr>
        <p:spPr>
          <a:xfrm>
            <a:off x="398585" y="194997"/>
            <a:ext cx="11202287" cy="110799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200" spc="0" baseline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IN" dirty="0"/>
          </a:p>
        </p:txBody>
      </p:sp>
      <p:pic>
        <p:nvPicPr>
          <p:cNvPr id="16" name="Picture 15" descr="A blue and white logo&#10;&#10;Description automatically generated">
            <a:extLst>
              <a:ext uri="{FF2B5EF4-FFF2-40B4-BE49-F238E27FC236}">
                <a16:creationId xmlns:a16="http://schemas.microsoft.com/office/drawing/2014/main" id="{3084E0DC-F606-6228-5182-FA6E8C1D42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2189" y="2206333"/>
            <a:ext cx="2433745" cy="799260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CF888DD0-281F-E487-8C95-A64B038C849A}"/>
              </a:ext>
            </a:extLst>
          </p:cNvPr>
          <p:cNvSpPr/>
          <p:nvPr/>
        </p:nvSpPr>
        <p:spPr>
          <a:xfrm>
            <a:off x="715617" y="1746052"/>
            <a:ext cx="4301656" cy="1625301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dirty="0"/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0197D389-D6D4-AFD7-016D-434A6CCD54B5}"/>
              </a:ext>
            </a:extLst>
          </p:cNvPr>
          <p:cNvSpPr txBox="1">
            <a:spLocks/>
          </p:cNvSpPr>
          <p:nvPr/>
        </p:nvSpPr>
        <p:spPr>
          <a:xfrm>
            <a:off x="214245" y="88560"/>
            <a:ext cx="10969626" cy="110799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200" spc="0" baseline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N" dirty="0"/>
              <a:t>HIFA strengthens advocacy for universal access: </a:t>
            </a:r>
          </a:p>
          <a:p>
            <a:r>
              <a:rPr lang="en-IN" sz="2400" dirty="0"/>
              <a:t>Advocating for high-level commitment (1/2): professional bodies</a:t>
            </a:r>
          </a:p>
        </p:txBody>
      </p:sp>
    </p:spTree>
    <p:extLst>
      <p:ext uri="{BB962C8B-B14F-4D97-AF65-F5344CB8AC3E}">
        <p14:creationId xmlns:p14="http://schemas.microsoft.com/office/powerpoint/2010/main" val="509066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72DC84F-AB40-2740-547A-27DDEB52A1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774" y="479425"/>
            <a:ext cx="10969626" cy="984885"/>
          </a:xfrm>
        </p:spPr>
        <p:txBody>
          <a:bodyPr/>
          <a:lstStyle/>
          <a:p>
            <a:r>
              <a:rPr lang="en-IN" dirty="0"/>
              <a:t>HIFA strengthens advocacy for </a:t>
            </a:r>
            <a:r>
              <a:rPr lang="en-IN"/>
              <a:t>universal access:</a:t>
            </a:r>
            <a:br>
              <a:rPr lang="en-IN" dirty="0"/>
            </a:br>
            <a:r>
              <a:rPr lang="en-IN" sz="2800" dirty="0"/>
              <a:t>Advocating for high-level commitment (2/2): WHO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F31605B-D9A7-0BD4-045B-113B7299A4B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12774" y="1736725"/>
            <a:ext cx="11219718" cy="4176713"/>
          </a:xfrm>
        </p:spPr>
        <p:txBody>
          <a:bodyPr>
            <a:normAutofit/>
          </a:bodyPr>
          <a:lstStyle/>
          <a:p>
            <a:r>
              <a:rPr lang="en-US" sz="2800" dirty="0"/>
              <a:t>We believe WHO is ready to commit explicitly to universal access</a:t>
            </a:r>
          </a:p>
          <a:p>
            <a:r>
              <a:rPr lang="en-US" sz="2800" dirty="0"/>
              <a:t>1948: WHO Constitution: “The extension to all peoples of the benefits of medical… knowledge is essential to health” (1948)</a:t>
            </a:r>
          </a:p>
          <a:p>
            <a:r>
              <a:rPr lang="en-US" sz="2800" dirty="0"/>
              <a:t>2022: HIFA enters into official relations with WHO</a:t>
            </a:r>
          </a:p>
          <a:p>
            <a:r>
              <a:rPr lang="en-US" sz="2800" dirty="0"/>
              <a:t>2023: WHO Deputy DG: “Universal health information is essential for UHC”</a:t>
            </a:r>
          </a:p>
          <a:p>
            <a:r>
              <a:rPr lang="en-US" sz="2800" dirty="0"/>
              <a:t>When WHO commits to universal access, this will be a game-changer</a:t>
            </a:r>
          </a:p>
          <a:p>
            <a:r>
              <a:rPr lang="en-US" sz="2800" dirty="0"/>
              <a:t>To make this happen, we need a catalyst…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432523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theme/theme1.xml><?xml version="1.0" encoding="utf-8"?>
<a:theme xmlns:a="http://schemas.openxmlformats.org/drawingml/2006/main" name="Cochrane PowerPoint Template 2023">
  <a:themeElements>
    <a:clrScheme name="Cohrane">
      <a:dk1>
        <a:srgbClr val="000000"/>
      </a:dk1>
      <a:lt1>
        <a:srgbClr val="FFFFFF"/>
      </a:lt1>
      <a:dk2>
        <a:srgbClr val="002D64"/>
      </a:dk2>
      <a:lt2>
        <a:srgbClr val="962D91"/>
      </a:lt2>
      <a:accent1>
        <a:srgbClr val="008CD2"/>
      </a:accent1>
      <a:accent2>
        <a:srgbClr val="E12328"/>
      </a:accent2>
      <a:accent3>
        <a:srgbClr val="00AAAA"/>
      </a:accent3>
      <a:accent4>
        <a:srgbClr val="F58C2D"/>
      </a:accent4>
      <a:accent5>
        <a:srgbClr val="55AF3C"/>
      </a:accent5>
      <a:accent6>
        <a:srgbClr val="DC2882"/>
      </a:accent6>
      <a:hlink>
        <a:srgbClr val="002D64"/>
      </a:hlink>
      <a:folHlink>
        <a:srgbClr val="002D64"/>
      </a:folHlink>
    </a:clrScheme>
    <a:fontScheme name="Custom 3">
      <a:majorFont>
        <a:latin typeface="Source Sans Pro Black"/>
        <a:ea typeface=""/>
        <a:cs typeface=""/>
      </a:majorFont>
      <a:minorFont>
        <a:latin typeface="Source Sans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 w="3175">
          <a:noFill/>
        </a:ln>
      </a:spPr>
      <a:bodyPr rtlCol="0" anchor="ctr"/>
      <a:lstStyle>
        <a:defPPr algn="ctr">
          <a:defRPr sz="2000"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custClrLst>
    <a:custClr name="Custom Color 1">
      <a:srgbClr val="F5F5F5"/>
    </a:custClr>
  </a:custClrLst>
  <a:extLst>
    <a:ext uri="{05A4C25C-085E-4340-85A3-A5531E510DB2}">
      <thm15:themeFamily xmlns:thm15="http://schemas.microsoft.com/office/thememl/2012/main" name="119523f Cochrane template 8 June 2023.potx  -  Read-Only" id="{2AE65F2F-68DC-4656-81A8-F3024A61D220}" vid="{413C9400-536B-4F8B-AF50-C37DA07229D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Source Sans Pro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Better presentation template</Template>
  <TotalTime>2359</TotalTime>
  <Words>661</Words>
  <Application>Microsoft Office PowerPoint</Application>
  <PresentationFormat>Widescreen</PresentationFormat>
  <Paragraphs>88</Paragraphs>
  <Slides>12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Source Sans Pro Black</vt:lpstr>
      <vt:lpstr>Source Sans Pro</vt:lpstr>
      <vt:lpstr>Source Sans Pro Semibold</vt:lpstr>
      <vt:lpstr>Source Sans Pro Semibold</vt:lpstr>
      <vt:lpstr>Arial</vt:lpstr>
      <vt:lpstr>Cochrane PowerPoint Template 2023</vt:lpstr>
      <vt:lpstr>Healthcare Information For All (HIFA)  A community of practice on how to improve the availability and use of reliable healthcare information</vt:lpstr>
      <vt:lpstr>Why HIFA is needed</vt:lpstr>
      <vt:lpstr>Why are people dying for lack of reliable healthcare information? Failure of global evidence ecosystem</vt:lpstr>
      <vt:lpstr>Why is the system failing? </vt:lpstr>
      <vt:lpstr>PowerPoint Presentation</vt:lpstr>
      <vt:lpstr>PowerPoint Presentation</vt:lpstr>
      <vt:lpstr> </vt:lpstr>
      <vt:lpstr>PowerPoint Presentation</vt:lpstr>
      <vt:lpstr>HIFA strengthens advocacy for universal access: Advocating for high-level commitment (2/2): WHO</vt:lpstr>
      <vt:lpstr>The catalyst: Your voice      </vt:lpstr>
      <vt:lpstr>Thank you to survey supporters</vt:lpstr>
      <vt:lpstr>    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Example slide deck title with white cover</dc:title>
  <dc:creator>Muriah Umoquit</dc:creator>
  <cp:lastModifiedBy>Neil Pakenham-Walsh</cp:lastModifiedBy>
  <cp:revision>8</cp:revision>
  <cp:lastPrinted>2023-09-14T10:36:34Z</cp:lastPrinted>
  <dcterms:created xsi:type="dcterms:W3CDTF">2023-06-15T13:26:48Z</dcterms:created>
  <dcterms:modified xsi:type="dcterms:W3CDTF">2023-09-14T11:20:08Z</dcterms:modified>
</cp:coreProperties>
</file>