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98" r:id="rId2"/>
  </p:sldIdLst>
  <p:sldSz cx="38404800" cy="28803600"/>
  <p:notesSz cx="6858000" cy="9144000"/>
  <p:defaultTextStyle>
    <a:defPPr>
      <a:defRPr lang="en-US"/>
    </a:defPPr>
    <a:lvl1pPr marL="0" algn="l" defTabSz="3276363" rtl="0" eaLnBrk="1" latinLnBrk="0" hangingPunct="1">
      <a:defRPr sz="6445" kern="1200">
        <a:solidFill>
          <a:schemeClr val="tx1"/>
        </a:solidFill>
        <a:latin typeface="+mn-lt"/>
        <a:ea typeface="+mn-ea"/>
        <a:cs typeface="+mn-cs"/>
      </a:defRPr>
    </a:lvl1pPr>
    <a:lvl2pPr marL="1638182" algn="l" defTabSz="3276363" rtl="0" eaLnBrk="1" latinLnBrk="0" hangingPunct="1">
      <a:defRPr sz="6445" kern="1200">
        <a:solidFill>
          <a:schemeClr val="tx1"/>
        </a:solidFill>
        <a:latin typeface="+mn-lt"/>
        <a:ea typeface="+mn-ea"/>
        <a:cs typeface="+mn-cs"/>
      </a:defRPr>
    </a:lvl2pPr>
    <a:lvl3pPr marL="3276363" algn="l" defTabSz="3276363" rtl="0" eaLnBrk="1" latinLnBrk="0" hangingPunct="1">
      <a:defRPr sz="6445" kern="1200">
        <a:solidFill>
          <a:schemeClr val="tx1"/>
        </a:solidFill>
        <a:latin typeface="+mn-lt"/>
        <a:ea typeface="+mn-ea"/>
        <a:cs typeface="+mn-cs"/>
      </a:defRPr>
    </a:lvl3pPr>
    <a:lvl4pPr marL="4914546" algn="l" defTabSz="3276363" rtl="0" eaLnBrk="1" latinLnBrk="0" hangingPunct="1">
      <a:defRPr sz="6445" kern="1200">
        <a:solidFill>
          <a:schemeClr val="tx1"/>
        </a:solidFill>
        <a:latin typeface="+mn-lt"/>
        <a:ea typeface="+mn-ea"/>
        <a:cs typeface="+mn-cs"/>
      </a:defRPr>
    </a:lvl4pPr>
    <a:lvl5pPr marL="6552728" algn="l" defTabSz="3276363" rtl="0" eaLnBrk="1" latinLnBrk="0" hangingPunct="1">
      <a:defRPr sz="6445" kern="1200">
        <a:solidFill>
          <a:schemeClr val="tx1"/>
        </a:solidFill>
        <a:latin typeface="+mn-lt"/>
        <a:ea typeface="+mn-ea"/>
        <a:cs typeface="+mn-cs"/>
      </a:defRPr>
    </a:lvl5pPr>
    <a:lvl6pPr marL="8190909" algn="l" defTabSz="3276363" rtl="0" eaLnBrk="1" latinLnBrk="0" hangingPunct="1">
      <a:defRPr sz="6445" kern="1200">
        <a:solidFill>
          <a:schemeClr val="tx1"/>
        </a:solidFill>
        <a:latin typeface="+mn-lt"/>
        <a:ea typeface="+mn-ea"/>
        <a:cs typeface="+mn-cs"/>
      </a:defRPr>
    </a:lvl6pPr>
    <a:lvl7pPr marL="9829091" algn="l" defTabSz="3276363" rtl="0" eaLnBrk="1" latinLnBrk="0" hangingPunct="1">
      <a:defRPr sz="6445" kern="1200">
        <a:solidFill>
          <a:schemeClr val="tx1"/>
        </a:solidFill>
        <a:latin typeface="+mn-lt"/>
        <a:ea typeface="+mn-ea"/>
        <a:cs typeface="+mn-cs"/>
      </a:defRPr>
    </a:lvl7pPr>
    <a:lvl8pPr marL="11467274" algn="l" defTabSz="3276363" rtl="0" eaLnBrk="1" latinLnBrk="0" hangingPunct="1">
      <a:defRPr sz="6445" kern="1200">
        <a:solidFill>
          <a:schemeClr val="tx1"/>
        </a:solidFill>
        <a:latin typeface="+mn-lt"/>
        <a:ea typeface="+mn-ea"/>
        <a:cs typeface="+mn-cs"/>
      </a:defRPr>
    </a:lvl8pPr>
    <a:lvl9pPr marL="13105455" algn="l" defTabSz="3276363" rtl="0" eaLnBrk="1" latinLnBrk="0" hangingPunct="1">
      <a:defRPr sz="64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120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7F"/>
    <a:srgbClr val="DCA701"/>
    <a:srgbClr val="80B647"/>
    <a:srgbClr val="89C24C"/>
    <a:srgbClr val="B68A01"/>
    <a:srgbClr val="193E6B"/>
    <a:srgbClr val="446126"/>
    <a:srgbClr val="DAD124"/>
    <a:srgbClr val="1C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4668"/>
  </p:normalViewPr>
  <p:slideViewPr>
    <p:cSldViewPr snapToGrid="0">
      <p:cViewPr varScale="1">
        <p:scale>
          <a:sx n="25" d="100"/>
          <a:sy n="25" d="100"/>
        </p:scale>
        <p:origin x="832" y="464"/>
      </p:cViewPr>
      <p:guideLst>
        <p:guide orient="horz" pos="3528"/>
        <p:guide pos="120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5A3A0EA-5B7A-194E-8AB6-77CF4F7ED27F}" type="datetimeFigureOut">
              <a:rPr lang="en-US" smtClean="0"/>
              <a:t>3/5/25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09499-625C-124F-BB9D-D876FA5D5733}" type="slidenum">
              <a:rPr lang="en-US" smtClean="0"/>
              <a:t>‹#›</a:t>
            </a:fld>
            <a:endParaRPr lang="en-US"/>
          </a:p>
        </p:txBody>
      </p:sp>
    </p:spTree>
    <p:extLst>
      <p:ext uri="{BB962C8B-B14F-4D97-AF65-F5344CB8AC3E}">
        <p14:creationId xmlns:p14="http://schemas.microsoft.com/office/powerpoint/2010/main" val="1604979547"/>
      </p:ext>
    </p:extLst>
  </p:cSld>
  <p:clrMap bg1="lt1" tx1="dk1" bg2="lt2" tx2="dk2" accent1="accent1" accent2="accent2" accent3="accent3" accent4="accent4" accent5="accent5" accent6="accent6" hlink="hlink" folHlink="folHlink"/>
  <p:notesStyle>
    <a:lvl1pPr marL="0" algn="l" defTabSz="796355" rtl="0" eaLnBrk="1" latinLnBrk="0" hangingPunct="1">
      <a:defRPr sz="1045" kern="1200">
        <a:solidFill>
          <a:schemeClr val="tx1"/>
        </a:solidFill>
        <a:latin typeface="+mn-lt"/>
        <a:ea typeface="+mn-ea"/>
        <a:cs typeface="+mn-cs"/>
      </a:defRPr>
    </a:lvl1pPr>
    <a:lvl2pPr marL="398178" algn="l" defTabSz="796355" rtl="0" eaLnBrk="1" latinLnBrk="0" hangingPunct="1">
      <a:defRPr sz="1045" kern="1200">
        <a:solidFill>
          <a:schemeClr val="tx1"/>
        </a:solidFill>
        <a:latin typeface="+mn-lt"/>
        <a:ea typeface="+mn-ea"/>
        <a:cs typeface="+mn-cs"/>
      </a:defRPr>
    </a:lvl2pPr>
    <a:lvl3pPr marL="796355" algn="l" defTabSz="796355" rtl="0" eaLnBrk="1" latinLnBrk="0" hangingPunct="1">
      <a:defRPr sz="1045" kern="1200">
        <a:solidFill>
          <a:schemeClr val="tx1"/>
        </a:solidFill>
        <a:latin typeface="+mn-lt"/>
        <a:ea typeface="+mn-ea"/>
        <a:cs typeface="+mn-cs"/>
      </a:defRPr>
    </a:lvl3pPr>
    <a:lvl4pPr marL="1194533" algn="l" defTabSz="796355" rtl="0" eaLnBrk="1" latinLnBrk="0" hangingPunct="1">
      <a:defRPr sz="1045" kern="1200">
        <a:solidFill>
          <a:schemeClr val="tx1"/>
        </a:solidFill>
        <a:latin typeface="+mn-lt"/>
        <a:ea typeface="+mn-ea"/>
        <a:cs typeface="+mn-cs"/>
      </a:defRPr>
    </a:lvl4pPr>
    <a:lvl5pPr marL="1592710" algn="l" defTabSz="796355" rtl="0" eaLnBrk="1" latinLnBrk="0" hangingPunct="1">
      <a:defRPr sz="1045" kern="1200">
        <a:solidFill>
          <a:schemeClr val="tx1"/>
        </a:solidFill>
        <a:latin typeface="+mn-lt"/>
        <a:ea typeface="+mn-ea"/>
        <a:cs typeface="+mn-cs"/>
      </a:defRPr>
    </a:lvl5pPr>
    <a:lvl6pPr marL="1990887" algn="l" defTabSz="796355" rtl="0" eaLnBrk="1" latinLnBrk="0" hangingPunct="1">
      <a:defRPr sz="1045" kern="1200">
        <a:solidFill>
          <a:schemeClr val="tx1"/>
        </a:solidFill>
        <a:latin typeface="+mn-lt"/>
        <a:ea typeface="+mn-ea"/>
        <a:cs typeface="+mn-cs"/>
      </a:defRPr>
    </a:lvl6pPr>
    <a:lvl7pPr marL="2389065" algn="l" defTabSz="796355" rtl="0" eaLnBrk="1" latinLnBrk="0" hangingPunct="1">
      <a:defRPr sz="1045" kern="1200">
        <a:solidFill>
          <a:schemeClr val="tx1"/>
        </a:solidFill>
        <a:latin typeface="+mn-lt"/>
        <a:ea typeface="+mn-ea"/>
        <a:cs typeface="+mn-cs"/>
      </a:defRPr>
    </a:lvl7pPr>
    <a:lvl8pPr marL="2787242" algn="l" defTabSz="796355" rtl="0" eaLnBrk="1" latinLnBrk="0" hangingPunct="1">
      <a:defRPr sz="1045" kern="1200">
        <a:solidFill>
          <a:schemeClr val="tx1"/>
        </a:solidFill>
        <a:latin typeface="+mn-lt"/>
        <a:ea typeface="+mn-ea"/>
        <a:cs typeface="+mn-cs"/>
      </a:defRPr>
    </a:lvl8pPr>
    <a:lvl9pPr marL="3185420" algn="l" defTabSz="796355" rtl="0" eaLnBrk="1" latinLnBrk="0" hangingPunct="1">
      <a:defRPr sz="10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27719" indent="-427719" defTabSz="378710" eaLnBrk="0" hangingPunct="0">
              <a:lnSpc>
                <a:spcPct val="95000"/>
              </a:lnSpc>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7E709499-625C-124F-BB9D-D876FA5D5733}" type="slidenum">
              <a:rPr lang="en-US" smtClean="0"/>
              <a:t>1</a:t>
            </a:fld>
            <a:endParaRPr lang="en-US"/>
          </a:p>
        </p:txBody>
      </p:sp>
    </p:spTree>
    <p:extLst>
      <p:ext uri="{BB962C8B-B14F-4D97-AF65-F5344CB8AC3E}">
        <p14:creationId xmlns:p14="http://schemas.microsoft.com/office/powerpoint/2010/main" val="19186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8947788"/>
            <a:ext cx="32644080" cy="6174105"/>
          </a:xfrm>
        </p:spPr>
        <p:txBody>
          <a:bodyPr/>
          <a:lstStyle/>
          <a:p>
            <a:r>
              <a:rPr lang="en-US"/>
              <a:t>Click to edit Master title style</a:t>
            </a:r>
          </a:p>
        </p:txBody>
      </p:sp>
      <p:sp>
        <p:nvSpPr>
          <p:cNvPr id="3" name="Subtitle 2"/>
          <p:cNvSpPr>
            <a:spLocks noGrp="1"/>
          </p:cNvSpPr>
          <p:nvPr>
            <p:ph type="subTitle" idx="1"/>
          </p:nvPr>
        </p:nvSpPr>
        <p:spPr>
          <a:xfrm>
            <a:off x="5760721" y="16322040"/>
            <a:ext cx="26883360" cy="7360920"/>
          </a:xfrm>
        </p:spPr>
        <p:txBody>
          <a:bodyPr/>
          <a:lstStyle>
            <a:lvl1pPr marL="0" indent="0" algn="ctr">
              <a:buNone/>
              <a:defRPr>
                <a:solidFill>
                  <a:schemeClr val="tx1">
                    <a:tint val="75000"/>
                  </a:schemeClr>
                </a:solidFill>
              </a:defRPr>
            </a:lvl1pPr>
            <a:lvl2pPr marL="1579309" indent="0" algn="ctr">
              <a:buNone/>
              <a:defRPr>
                <a:solidFill>
                  <a:schemeClr val="tx1">
                    <a:tint val="75000"/>
                  </a:schemeClr>
                </a:solidFill>
              </a:defRPr>
            </a:lvl2pPr>
            <a:lvl3pPr marL="3158619" indent="0" algn="ctr">
              <a:buNone/>
              <a:defRPr>
                <a:solidFill>
                  <a:schemeClr val="tx1">
                    <a:tint val="75000"/>
                  </a:schemeClr>
                </a:solidFill>
              </a:defRPr>
            </a:lvl3pPr>
            <a:lvl4pPr marL="4737928" indent="0" algn="ctr">
              <a:buNone/>
              <a:defRPr>
                <a:solidFill>
                  <a:schemeClr val="tx1">
                    <a:tint val="75000"/>
                  </a:schemeClr>
                </a:solidFill>
              </a:defRPr>
            </a:lvl4pPr>
            <a:lvl5pPr marL="6317237" indent="0" algn="ctr">
              <a:buNone/>
              <a:defRPr>
                <a:solidFill>
                  <a:schemeClr val="tx1">
                    <a:tint val="75000"/>
                  </a:schemeClr>
                </a:solidFill>
              </a:defRPr>
            </a:lvl5pPr>
            <a:lvl6pPr marL="7896546" indent="0" algn="ctr">
              <a:buNone/>
              <a:defRPr>
                <a:solidFill>
                  <a:schemeClr val="tx1">
                    <a:tint val="75000"/>
                  </a:schemeClr>
                </a:solidFill>
              </a:defRPr>
            </a:lvl6pPr>
            <a:lvl7pPr marL="9475857" indent="0" algn="ctr">
              <a:buNone/>
              <a:defRPr>
                <a:solidFill>
                  <a:schemeClr val="tx1">
                    <a:tint val="75000"/>
                  </a:schemeClr>
                </a:solidFill>
              </a:defRPr>
            </a:lvl7pPr>
            <a:lvl8pPr marL="11055165" indent="0" algn="ctr">
              <a:buNone/>
              <a:defRPr>
                <a:solidFill>
                  <a:schemeClr val="tx1">
                    <a:tint val="75000"/>
                  </a:schemeClr>
                </a:solidFill>
              </a:defRPr>
            </a:lvl8pPr>
            <a:lvl9pPr marL="126344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5F2C51-E163-4362-850A-283D59493668}" type="datetimeFigureOut">
              <a:rPr lang="en-US" smtClean="0"/>
              <a:pPr/>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F2C51-E163-4362-850A-283D59493668}" type="datetimeFigureOut">
              <a:rPr lang="en-US" smtClean="0"/>
              <a:pPr/>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3" y="3693798"/>
            <a:ext cx="41478517" cy="786431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4489" y="3693798"/>
            <a:ext cx="123795474" cy="786431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F2C51-E163-4362-850A-283D59493668}" type="datetimeFigureOut">
              <a:rPr lang="en-US" smtClean="0"/>
              <a:pPr/>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F2C51-E163-4362-850A-283D59493668}" type="datetimeFigureOut">
              <a:rPr lang="en-US" smtClean="0"/>
              <a:pPr/>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2" y="18508984"/>
            <a:ext cx="32644080" cy="5720715"/>
          </a:xfrm>
        </p:spPr>
        <p:txBody>
          <a:bodyPr anchor="t"/>
          <a:lstStyle>
            <a:lvl1pPr algn="l">
              <a:defRPr sz="13854" b="1" cap="all"/>
            </a:lvl1pPr>
          </a:lstStyle>
          <a:p>
            <a:r>
              <a:rPr lang="en-US"/>
              <a:t>Click to edit Master title style</a:t>
            </a:r>
          </a:p>
        </p:txBody>
      </p:sp>
      <p:sp>
        <p:nvSpPr>
          <p:cNvPr id="3" name="Text Placeholder 2"/>
          <p:cNvSpPr>
            <a:spLocks noGrp="1"/>
          </p:cNvSpPr>
          <p:nvPr>
            <p:ph type="body" idx="1"/>
          </p:nvPr>
        </p:nvSpPr>
        <p:spPr>
          <a:xfrm>
            <a:off x="3033712" y="12208198"/>
            <a:ext cx="32644080" cy="6300785"/>
          </a:xfrm>
        </p:spPr>
        <p:txBody>
          <a:bodyPr anchor="b"/>
          <a:lstStyle>
            <a:lvl1pPr marL="0" indent="0">
              <a:buNone/>
              <a:defRPr sz="6885">
                <a:solidFill>
                  <a:schemeClr val="tx1">
                    <a:tint val="75000"/>
                  </a:schemeClr>
                </a:solidFill>
              </a:defRPr>
            </a:lvl1pPr>
            <a:lvl2pPr marL="1579309" indent="0">
              <a:buNone/>
              <a:defRPr sz="6213">
                <a:solidFill>
                  <a:schemeClr val="tx1">
                    <a:tint val="75000"/>
                  </a:schemeClr>
                </a:solidFill>
              </a:defRPr>
            </a:lvl2pPr>
            <a:lvl3pPr marL="3158619" indent="0">
              <a:buNone/>
              <a:defRPr sz="5541">
                <a:solidFill>
                  <a:schemeClr val="tx1">
                    <a:tint val="75000"/>
                  </a:schemeClr>
                </a:solidFill>
              </a:defRPr>
            </a:lvl3pPr>
            <a:lvl4pPr marL="4737928" indent="0">
              <a:buNone/>
              <a:defRPr sz="4871">
                <a:solidFill>
                  <a:schemeClr val="tx1">
                    <a:tint val="75000"/>
                  </a:schemeClr>
                </a:solidFill>
              </a:defRPr>
            </a:lvl4pPr>
            <a:lvl5pPr marL="6317237" indent="0">
              <a:buNone/>
              <a:defRPr sz="4871">
                <a:solidFill>
                  <a:schemeClr val="tx1">
                    <a:tint val="75000"/>
                  </a:schemeClr>
                </a:solidFill>
              </a:defRPr>
            </a:lvl5pPr>
            <a:lvl6pPr marL="7896546" indent="0">
              <a:buNone/>
              <a:defRPr sz="4871">
                <a:solidFill>
                  <a:schemeClr val="tx1">
                    <a:tint val="75000"/>
                  </a:schemeClr>
                </a:solidFill>
              </a:defRPr>
            </a:lvl6pPr>
            <a:lvl7pPr marL="9475857" indent="0">
              <a:buNone/>
              <a:defRPr sz="4871">
                <a:solidFill>
                  <a:schemeClr val="tx1">
                    <a:tint val="75000"/>
                  </a:schemeClr>
                </a:solidFill>
              </a:defRPr>
            </a:lvl7pPr>
            <a:lvl8pPr marL="11055165" indent="0">
              <a:buNone/>
              <a:defRPr sz="4871">
                <a:solidFill>
                  <a:schemeClr val="tx1">
                    <a:tint val="75000"/>
                  </a:schemeClr>
                </a:solidFill>
              </a:defRPr>
            </a:lvl8pPr>
            <a:lvl9pPr marL="12634475" indent="0">
              <a:buNone/>
              <a:defRPr sz="48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5F2C51-E163-4362-850A-283D59493668}" type="datetimeFigureOut">
              <a:rPr lang="en-US" smtClean="0"/>
              <a:pPr/>
              <a:t>3/5/25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4490" y="21509358"/>
            <a:ext cx="82636994" cy="60827605"/>
          </a:xfrm>
        </p:spPr>
        <p:txBody>
          <a:bodyPr/>
          <a:lstStyle>
            <a:lvl1pPr>
              <a:defRPr sz="9655"/>
            </a:lvl1pPr>
            <a:lvl2pPr>
              <a:defRPr sz="8312"/>
            </a:lvl2pPr>
            <a:lvl3pPr>
              <a:defRPr sz="6885"/>
            </a:lvl3pPr>
            <a:lvl4pPr>
              <a:defRPr sz="6213"/>
            </a:lvl4pPr>
            <a:lvl5pPr>
              <a:defRPr sz="6213"/>
            </a:lvl5pPr>
            <a:lvl6pPr>
              <a:defRPr sz="6213"/>
            </a:lvl6pPr>
            <a:lvl7pPr>
              <a:defRPr sz="6213"/>
            </a:lvl7pPr>
            <a:lvl8pPr>
              <a:defRPr sz="6213"/>
            </a:lvl8pPr>
            <a:lvl9pPr>
              <a:defRPr sz="62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91566" y="21509358"/>
            <a:ext cx="82636994" cy="60827605"/>
          </a:xfrm>
        </p:spPr>
        <p:txBody>
          <a:bodyPr/>
          <a:lstStyle>
            <a:lvl1pPr>
              <a:defRPr sz="9655"/>
            </a:lvl1pPr>
            <a:lvl2pPr>
              <a:defRPr sz="8312"/>
            </a:lvl2pPr>
            <a:lvl3pPr>
              <a:defRPr sz="6885"/>
            </a:lvl3pPr>
            <a:lvl4pPr>
              <a:defRPr sz="6213"/>
            </a:lvl4pPr>
            <a:lvl5pPr>
              <a:defRPr sz="6213"/>
            </a:lvl5pPr>
            <a:lvl6pPr>
              <a:defRPr sz="6213"/>
            </a:lvl6pPr>
            <a:lvl7pPr>
              <a:defRPr sz="6213"/>
            </a:lvl7pPr>
            <a:lvl8pPr>
              <a:defRPr sz="6213"/>
            </a:lvl8pPr>
            <a:lvl9pPr>
              <a:defRPr sz="62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5F2C51-E163-4362-850A-283D59493668}" type="datetimeFigureOut">
              <a:rPr lang="en-US" smtClean="0"/>
              <a:pPr/>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153480"/>
            <a:ext cx="34564320" cy="4800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3" y="6447477"/>
            <a:ext cx="16968790" cy="2687000"/>
          </a:xfrm>
        </p:spPr>
        <p:txBody>
          <a:bodyPr anchor="b"/>
          <a:lstStyle>
            <a:lvl1pPr marL="0" indent="0">
              <a:buNone/>
              <a:defRPr sz="8312" b="1"/>
            </a:lvl1pPr>
            <a:lvl2pPr marL="1579309" indent="0">
              <a:buNone/>
              <a:defRPr sz="6885" b="1"/>
            </a:lvl2pPr>
            <a:lvl3pPr marL="3158619" indent="0">
              <a:buNone/>
              <a:defRPr sz="6213" b="1"/>
            </a:lvl3pPr>
            <a:lvl4pPr marL="4737928" indent="0">
              <a:buNone/>
              <a:defRPr sz="5541" b="1"/>
            </a:lvl4pPr>
            <a:lvl5pPr marL="6317237" indent="0">
              <a:buNone/>
              <a:defRPr sz="5541" b="1"/>
            </a:lvl5pPr>
            <a:lvl6pPr marL="7896546" indent="0">
              <a:buNone/>
              <a:defRPr sz="5541" b="1"/>
            </a:lvl6pPr>
            <a:lvl7pPr marL="9475857" indent="0">
              <a:buNone/>
              <a:defRPr sz="5541" b="1"/>
            </a:lvl7pPr>
            <a:lvl8pPr marL="11055165" indent="0">
              <a:buNone/>
              <a:defRPr sz="5541" b="1"/>
            </a:lvl8pPr>
            <a:lvl9pPr marL="12634475" indent="0">
              <a:buNone/>
              <a:defRPr sz="5541" b="1"/>
            </a:lvl9pPr>
          </a:lstStyle>
          <a:p>
            <a:pPr lvl="0"/>
            <a:r>
              <a:rPr lang="en-US"/>
              <a:t>Click to edit Master text styles</a:t>
            </a:r>
          </a:p>
        </p:txBody>
      </p:sp>
      <p:sp>
        <p:nvSpPr>
          <p:cNvPr id="4" name="Content Placeholder 3"/>
          <p:cNvSpPr>
            <a:spLocks noGrp="1"/>
          </p:cNvSpPr>
          <p:nvPr>
            <p:ph sz="half" idx="2"/>
          </p:nvPr>
        </p:nvSpPr>
        <p:spPr>
          <a:xfrm>
            <a:off x="1920243" y="9134476"/>
            <a:ext cx="16968790" cy="16595410"/>
          </a:xfrm>
        </p:spPr>
        <p:txBody>
          <a:bodyPr/>
          <a:lstStyle>
            <a:lvl1pPr>
              <a:defRPr sz="8312"/>
            </a:lvl1pPr>
            <a:lvl2pPr>
              <a:defRPr sz="6885"/>
            </a:lvl2pPr>
            <a:lvl3pPr>
              <a:defRPr sz="6213"/>
            </a:lvl3pPr>
            <a:lvl4pPr>
              <a:defRPr sz="5541"/>
            </a:lvl4pPr>
            <a:lvl5pPr>
              <a:defRPr sz="5541"/>
            </a:lvl5pPr>
            <a:lvl6pPr>
              <a:defRPr sz="5541"/>
            </a:lvl6pPr>
            <a:lvl7pPr>
              <a:defRPr sz="5541"/>
            </a:lvl7pPr>
            <a:lvl8pPr>
              <a:defRPr sz="5541"/>
            </a:lvl8pPr>
            <a:lvl9pPr>
              <a:defRPr sz="5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6447477"/>
            <a:ext cx="16975456" cy="2687000"/>
          </a:xfrm>
        </p:spPr>
        <p:txBody>
          <a:bodyPr anchor="b"/>
          <a:lstStyle>
            <a:lvl1pPr marL="0" indent="0">
              <a:buNone/>
              <a:defRPr sz="8312" b="1"/>
            </a:lvl1pPr>
            <a:lvl2pPr marL="1579309" indent="0">
              <a:buNone/>
              <a:defRPr sz="6885" b="1"/>
            </a:lvl2pPr>
            <a:lvl3pPr marL="3158619" indent="0">
              <a:buNone/>
              <a:defRPr sz="6213" b="1"/>
            </a:lvl3pPr>
            <a:lvl4pPr marL="4737928" indent="0">
              <a:buNone/>
              <a:defRPr sz="5541" b="1"/>
            </a:lvl4pPr>
            <a:lvl5pPr marL="6317237" indent="0">
              <a:buNone/>
              <a:defRPr sz="5541" b="1"/>
            </a:lvl5pPr>
            <a:lvl6pPr marL="7896546" indent="0">
              <a:buNone/>
              <a:defRPr sz="5541" b="1"/>
            </a:lvl6pPr>
            <a:lvl7pPr marL="9475857" indent="0">
              <a:buNone/>
              <a:defRPr sz="5541" b="1"/>
            </a:lvl7pPr>
            <a:lvl8pPr marL="11055165" indent="0">
              <a:buNone/>
              <a:defRPr sz="5541" b="1"/>
            </a:lvl8pPr>
            <a:lvl9pPr marL="12634475" indent="0">
              <a:buNone/>
              <a:defRPr sz="5541" b="1"/>
            </a:lvl9pPr>
          </a:lstStyle>
          <a:p>
            <a:pPr lvl="0"/>
            <a:r>
              <a:rPr lang="en-US"/>
              <a:t>Click to edit Master text styles</a:t>
            </a:r>
          </a:p>
        </p:txBody>
      </p:sp>
      <p:sp>
        <p:nvSpPr>
          <p:cNvPr id="6" name="Content Placeholder 5"/>
          <p:cNvSpPr>
            <a:spLocks noGrp="1"/>
          </p:cNvSpPr>
          <p:nvPr>
            <p:ph sz="quarter" idx="4"/>
          </p:nvPr>
        </p:nvSpPr>
        <p:spPr>
          <a:xfrm>
            <a:off x="19509107" y="9134476"/>
            <a:ext cx="16975456" cy="16595410"/>
          </a:xfrm>
        </p:spPr>
        <p:txBody>
          <a:bodyPr/>
          <a:lstStyle>
            <a:lvl1pPr>
              <a:defRPr sz="8312"/>
            </a:lvl1pPr>
            <a:lvl2pPr>
              <a:defRPr sz="6885"/>
            </a:lvl2pPr>
            <a:lvl3pPr>
              <a:defRPr sz="6213"/>
            </a:lvl3pPr>
            <a:lvl4pPr>
              <a:defRPr sz="5541"/>
            </a:lvl4pPr>
            <a:lvl5pPr>
              <a:defRPr sz="5541"/>
            </a:lvl5pPr>
            <a:lvl6pPr>
              <a:defRPr sz="5541"/>
            </a:lvl6pPr>
            <a:lvl7pPr>
              <a:defRPr sz="5541"/>
            </a:lvl7pPr>
            <a:lvl8pPr>
              <a:defRPr sz="5541"/>
            </a:lvl8pPr>
            <a:lvl9pPr>
              <a:defRPr sz="5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F2C51-E163-4362-850A-283D59493668}" type="datetimeFigureOut">
              <a:rPr lang="en-US" smtClean="0"/>
              <a:pPr/>
              <a:t>3/5/25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F2C51-E163-4362-850A-283D59493668}" type="datetimeFigureOut">
              <a:rPr lang="en-US" smtClean="0"/>
              <a:pPr/>
              <a:t>3/5/25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F2C51-E163-4362-850A-283D59493668}" type="datetimeFigureOut">
              <a:rPr lang="en-US" smtClean="0"/>
              <a:pPr/>
              <a:t>3/5/25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146810"/>
            <a:ext cx="12634915" cy="4880610"/>
          </a:xfrm>
        </p:spPr>
        <p:txBody>
          <a:bodyPr anchor="b"/>
          <a:lstStyle>
            <a:lvl1pPr algn="l">
              <a:defRPr sz="6885" b="1"/>
            </a:lvl1pPr>
          </a:lstStyle>
          <a:p>
            <a:r>
              <a:rPr lang="en-US"/>
              <a:t>Click to edit Master title style</a:t>
            </a:r>
          </a:p>
        </p:txBody>
      </p:sp>
      <p:sp>
        <p:nvSpPr>
          <p:cNvPr id="3" name="Content Placeholder 2"/>
          <p:cNvSpPr>
            <a:spLocks noGrp="1"/>
          </p:cNvSpPr>
          <p:nvPr>
            <p:ph idx="1"/>
          </p:nvPr>
        </p:nvSpPr>
        <p:spPr>
          <a:xfrm>
            <a:off x="15015211" y="1146812"/>
            <a:ext cx="21469350" cy="24583075"/>
          </a:xfrm>
        </p:spPr>
        <p:txBody>
          <a:bodyPr/>
          <a:lstStyle>
            <a:lvl1pPr>
              <a:defRPr sz="11083"/>
            </a:lvl1pPr>
            <a:lvl2pPr>
              <a:defRPr sz="9655"/>
            </a:lvl2pPr>
            <a:lvl3pPr>
              <a:defRPr sz="8312"/>
            </a:lvl3pPr>
            <a:lvl4pPr>
              <a:defRPr sz="6885"/>
            </a:lvl4pPr>
            <a:lvl5pPr>
              <a:defRPr sz="6885"/>
            </a:lvl5pPr>
            <a:lvl6pPr>
              <a:defRPr sz="6885"/>
            </a:lvl6pPr>
            <a:lvl7pPr>
              <a:defRPr sz="6885"/>
            </a:lvl7pPr>
            <a:lvl8pPr>
              <a:defRPr sz="6885"/>
            </a:lvl8pPr>
            <a:lvl9pPr>
              <a:defRPr sz="68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3" y="6027422"/>
            <a:ext cx="12634915" cy="19702465"/>
          </a:xfrm>
        </p:spPr>
        <p:txBody>
          <a:bodyPr/>
          <a:lstStyle>
            <a:lvl1pPr marL="0" indent="0">
              <a:buNone/>
              <a:defRPr sz="4871"/>
            </a:lvl1pPr>
            <a:lvl2pPr marL="1579309" indent="0">
              <a:buNone/>
              <a:defRPr sz="4114"/>
            </a:lvl2pPr>
            <a:lvl3pPr marL="3158619" indent="0">
              <a:buNone/>
              <a:defRPr sz="3442"/>
            </a:lvl3pPr>
            <a:lvl4pPr marL="4737928" indent="0">
              <a:buNone/>
              <a:defRPr sz="3107"/>
            </a:lvl4pPr>
            <a:lvl5pPr marL="6317237" indent="0">
              <a:buNone/>
              <a:defRPr sz="3107"/>
            </a:lvl5pPr>
            <a:lvl6pPr marL="7896546" indent="0">
              <a:buNone/>
              <a:defRPr sz="3107"/>
            </a:lvl6pPr>
            <a:lvl7pPr marL="9475857" indent="0">
              <a:buNone/>
              <a:defRPr sz="3107"/>
            </a:lvl7pPr>
            <a:lvl8pPr marL="11055165" indent="0">
              <a:buNone/>
              <a:defRPr sz="3107"/>
            </a:lvl8pPr>
            <a:lvl9pPr marL="12634475" indent="0">
              <a:buNone/>
              <a:defRPr sz="3107"/>
            </a:lvl9pPr>
          </a:lstStyle>
          <a:p>
            <a:pPr lvl="0"/>
            <a:r>
              <a:rPr lang="en-US"/>
              <a:t>Click to edit Master text styles</a:t>
            </a:r>
          </a:p>
        </p:txBody>
      </p:sp>
      <p:sp>
        <p:nvSpPr>
          <p:cNvPr id="5" name="Date Placeholder 4"/>
          <p:cNvSpPr>
            <a:spLocks noGrp="1"/>
          </p:cNvSpPr>
          <p:nvPr>
            <p:ph type="dt" sz="half" idx="10"/>
          </p:nvPr>
        </p:nvSpPr>
        <p:spPr/>
        <p:txBody>
          <a:bodyPr/>
          <a:lstStyle/>
          <a:p>
            <a:fld id="{B65F2C51-E163-4362-850A-283D59493668}" type="datetimeFigureOut">
              <a:rPr lang="en-US" smtClean="0"/>
              <a:pPr/>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1" y="20162521"/>
            <a:ext cx="23042880" cy="2380300"/>
          </a:xfrm>
        </p:spPr>
        <p:txBody>
          <a:bodyPr anchor="b"/>
          <a:lstStyle>
            <a:lvl1pPr algn="l">
              <a:defRPr sz="6885" b="1"/>
            </a:lvl1pPr>
          </a:lstStyle>
          <a:p>
            <a:r>
              <a:rPr lang="en-US"/>
              <a:t>Click to edit Master title style</a:t>
            </a:r>
          </a:p>
        </p:txBody>
      </p:sp>
      <p:sp>
        <p:nvSpPr>
          <p:cNvPr id="3" name="Picture Placeholder 2"/>
          <p:cNvSpPr>
            <a:spLocks noGrp="1"/>
          </p:cNvSpPr>
          <p:nvPr>
            <p:ph type="pic" idx="1"/>
          </p:nvPr>
        </p:nvSpPr>
        <p:spPr>
          <a:xfrm>
            <a:off x="7527611" y="2573655"/>
            <a:ext cx="23042880" cy="17282160"/>
          </a:xfrm>
        </p:spPr>
        <p:txBody>
          <a:bodyPr/>
          <a:lstStyle>
            <a:lvl1pPr marL="0" indent="0">
              <a:buNone/>
              <a:defRPr sz="11083"/>
            </a:lvl1pPr>
            <a:lvl2pPr marL="1579309" indent="0">
              <a:buNone/>
              <a:defRPr sz="9655"/>
            </a:lvl2pPr>
            <a:lvl3pPr marL="3158619" indent="0">
              <a:buNone/>
              <a:defRPr sz="8312"/>
            </a:lvl3pPr>
            <a:lvl4pPr marL="4737928" indent="0">
              <a:buNone/>
              <a:defRPr sz="6885"/>
            </a:lvl4pPr>
            <a:lvl5pPr marL="6317237" indent="0">
              <a:buNone/>
              <a:defRPr sz="6885"/>
            </a:lvl5pPr>
            <a:lvl6pPr marL="7896546" indent="0">
              <a:buNone/>
              <a:defRPr sz="6885"/>
            </a:lvl6pPr>
            <a:lvl7pPr marL="9475857" indent="0">
              <a:buNone/>
              <a:defRPr sz="6885"/>
            </a:lvl7pPr>
            <a:lvl8pPr marL="11055165" indent="0">
              <a:buNone/>
              <a:defRPr sz="6885"/>
            </a:lvl8pPr>
            <a:lvl9pPr marL="12634475" indent="0">
              <a:buNone/>
              <a:defRPr sz="6885"/>
            </a:lvl9pPr>
          </a:lstStyle>
          <a:p>
            <a:r>
              <a:rPr lang="en-US"/>
              <a:t>Drag picture to placeholder or click icon to add</a:t>
            </a:r>
          </a:p>
        </p:txBody>
      </p:sp>
      <p:sp>
        <p:nvSpPr>
          <p:cNvPr id="4" name="Text Placeholder 3"/>
          <p:cNvSpPr>
            <a:spLocks noGrp="1"/>
          </p:cNvSpPr>
          <p:nvPr>
            <p:ph type="body" sz="half" idx="2"/>
          </p:nvPr>
        </p:nvSpPr>
        <p:spPr>
          <a:xfrm>
            <a:off x="7527611" y="22542821"/>
            <a:ext cx="23042880" cy="3380420"/>
          </a:xfrm>
        </p:spPr>
        <p:txBody>
          <a:bodyPr/>
          <a:lstStyle>
            <a:lvl1pPr marL="0" indent="0">
              <a:buNone/>
              <a:defRPr sz="4871"/>
            </a:lvl1pPr>
            <a:lvl2pPr marL="1579309" indent="0">
              <a:buNone/>
              <a:defRPr sz="4114"/>
            </a:lvl2pPr>
            <a:lvl3pPr marL="3158619" indent="0">
              <a:buNone/>
              <a:defRPr sz="3442"/>
            </a:lvl3pPr>
            <a:lvl4pPr marL="4737928" indent="0">
              <a:buNone/>
              <a:defRPr sz="3107"/>
            </a:lvl4pPr>
            <a:lvl5pPr marL="6317237" indent="0">
              <a:buNone/>
              <a:defRPr sz="3107"/>
            </a:lvl5pPr>
            <a:lvl6pPr marL="7896546" indent="0">
              <a:buNone/>
              <a:defRPr sz="3107"/>
            </a:lvl6pPr>
            <a:lvl7pPr marL="9475857" indent="0">
              <a:buNone/>
              <a:defRPr sz="3107"/>
            </a:lvl7pPr>
            <a:lvl8pPr marL="11055165" indent="0">
              <a:buNone/>
              <a:defRPr sz="3107"/>
            </a:lvl8pPr>
            <a:lvl9pPr marL="12634475" indent="0">
              <a:buNone/>
              <a:defRPr sz="3107"/>
            </a:lvl9pPr>
          </a:lstStyle>
          <a:p>
            <a:pPr lvl="0"/>
            <a:r>
              <a:rPr lang="en-US"/>
              <a:t>Click to edit Master text styles</a:t>
            </a:r>
          </a:p>
        </p:txBody>
      </p:sp>
      <p:sp>
        <p:nvSpPr>
          <p:cNvPr id="5" name="Date Placeholder 4"/>
          <p:cNvSpPr>
            <a:spLocks noGrp="1"/>
          </p:cNvSpPr>
          <p:nvPr>
            <p:ph type="dt" sz="half" idx="10"/>
          </p:nvPr>
        </p:nvSpPr>
        <p:spPr/>
        <p:txBody>
          <a:bodyPr/>
          <a:lstStyle/>
          <a:p>
            <a:fld id="{B65F2C51-E163-4362-850A-283D59493668}" type="datetimeFigureOut">
              <a:rPr lang="en-US" smtClean="0"/>
              <a:pPr/>
              <a:t>3/5/25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F79A2-E191-45CB-BDCC-7F3D1B403B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153480"/>
            <a:ext cx="34564320" cy="4800600"/>
          </a:xfrm>
          <a:prstGeom prst="rect">
            <a:avLst/>
          </a:prstGeom>
        </p:spPr>
        <p:txBody>
          <a:bodyPr vert="horz" lIns="376202" tIns="188101" rIns="376202" bIns="188101" rtlCol="0" anchor="ctr">
            <a:normAutofit/>
          </a:bodyPr>
          <a:lstStyle/>
          <a:p>
            <a:r>
              <a:rPr lang="en-US"/>
              <a:t>Click to edit Master title style</a:t>
            </a:r>
          </a:p>
        </p:txBody>
      </p:sp>
      <p:sp>
        <p:nvSpPr>
          <p:cNvPr id="3" name="Text Placeholder 2"/>
          <p:cNvSpPr>
            <a:spLocks noGrp="1"/>
          </p:cNvSpPr>
          <p:nvPr>
            <p:ph type="body" idx="1"/>
          </p:nvPr>
        </p:nvSpPr>
        <p:spPr>
          <a:xfrm>
            <a:off x="1920240" y="6720842"/>
            <a:ext cx="34564320" cy="19009045"/>
          </a:xfrm>
          <a:prstGeom prst="rect">
            <a:avLst/>
          </a:prstGeom>
        </p:spPr>
        <p:txBody>
          <a:bodyPr vert="horz" lIns="376202" tIns="188101" rIns="376202" bIns="1881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26696673"/>
            <a:ext cx="8961120" cy="1533525"/>
          </a:xfrm>
          <a:prstGeom prst="rect">
            <a:avLst/>
          </a:prstGeom>
        </p:spPr>
        <p:txBody>
          <a:bodyPr vert="horz" lIns="376202" tIns="188101" rIns="376202" bIns="188101" rtlCol="0" anchor="ctr"/>
          <a:lstStyle>
            <a:lvl1pPr algn="l">
              <a:defRPr sz="4114">
                <a:solidFill>
                  <a:schemeClr val="tx1">
                    <a:tint val="75000"/>
                  </a:schemeClr>
                </a:solidFill>
              </a:defRPr>
            </a:lvl1pPr>
          </a:lstStyle>
          <a:p>
            <a:fld id="{B65F2C51-E163-4362-850A-283D59493668}" type="datetimeFigureOut">
              <a:rPr lang="en-US" smtClean="0"/>
              <a:pPr/>
              <a:t>3/5/25</a:t>
            </a:fld>
            <a:endParaRPr lang="en-US"/>
          </a:p>
        </p:txBody>
      </p:sp>
      <p:sp>
        <p:nvSpPr>
          <p:cNvPr id="5" name="Footer Placeholder 4"/>
          <p:cNvSpPr>
            <a:spLocks noGrp="1"/>
          </p:cNvSpPr>
          <p:nvPr>
            <p:ph type="ftr" sz="quarter" idx="3"/>
          </p:nvPr>
        </p:nvSpPr>
        <p:spPr>
          <a:xfrm>
            <a:off x="13121641" y="26696673"/>
            <a:ext cx="12161520" cy="1533525"/>
          </a:xfrm>
          <a:prstGeom prst="rect">
            <a:avLst/>
          </a:prstGeom>
        </p:spPr>
        <p:txBody>
          <a:bodyPr vert="horz" lIns="376202" tIns="188101" rIns="376202" bIns="188101" rtlCol="0" anchor="ctr"/>
          <a:lstStyle>
            <a:lvl1pPr algn="ctr">
              <a:defRPr sz="411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26696673"/>
            <a:ext cx="8961120" cy="1533525"/>
          </a:xfrm>
          <a:prstGeom prst="rect">
            <a:avLst/>
          </a:prstGeom>
        </p:spPr>
        <p:txBody>
          <a:bodyPr vert="horz" lIns="376202" tIns="188101" rIns="376202" bIns="188101" rtlCol="0" anchor="ctr"/>
          <a:lstStyle>
            <a:lvl1pPr algn="r">
              <a:defRPr sz="4114">
                <a:solidFill>
                  <a:schemeClr val="tx1">
                    <a:tint val="75000"/>
                  </a:schemeClr>
                </a:solidFill>
              </a:defRPr>
            </a:lvl1pPr>
          </a:lstStyle>
          <a:p>
            <a:fld id="{3C3F79A2-E191-45CB-BDCC-7F3D1B403B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58619" rtl="0" eaLnBrk="1" latinLnBrk="0" hangingPunct="1">
        <a:spcBef>
          <a:spcPct val="0"/>
        </a:spcBef>
        <a:buNone/>
        <a:defRPr sz="15197" kern="1200">
          <a:solidFill>
            <a:schemeClr val="tx1"/>
          </a:solidFill>
          <a:latin typeface="+mj-lt"/>
          <a:ea typeface="+mj-ea"/>
          <a:cs typeface="+mj-cs"/>
        </a:defRPr>
      </a:lvl1pPr>
    </p:titleStyle>
    <p:bodyStyle>
      <a:lvl1pPr marL="1184482" indent="-1184482" algn="l" defTabSz="3158619" rtl="0" eaLnBrk="1" latinLnBrk="0" hangingPunct="1">
        <a:spcBef>
          <a:spcPct val="20000"/>
        </a:spcBef>
        <a:buFont typeface="Arial" pitchFamily="34" charset="0"/>
        <a:buChar char="•"/>
        <a:defRPr sz="11083" kern="1200">
          <a:solidFill>
            <a:schemeClr val="tx1"/>
          </a:solidFill>
          <a:latin typeface="+mn-lt"/>
          <a:ea typeface="+mn-ea"/>
          <a:cs typeface="+mn-cs"/>
        </a:defRPr>
      </a:lvl1pPr>
      <a:lvl2pPr marL="2566378" indent="-987069" algn="l" defTabSz="3158619" rtl="0" eaLnBrk="1" latinLnBrk="0" hangingPunct="1">
        <a:spcBef>
          <a:spcPct val="20000"/>
        </a:spcBef>
        <a:buFont typeface="Arial" pitchFamily="34" charset="0"/>
        <a:buChar char="–"/>
        <a:defRPr sz="9655" kern="1200">
          <a:solidFill>
            <a:schemeClr val="tx1"/>
          </a:solidFill>
          <a:latin typeface="+mn-lt"/>
          <a:ea typeface="+mn-ea"/>
          <a:cs typeface="+mn-cs"/>
        </a:defRPr>
      </a:lvl2pPr>
      <a:lvl3pPr marL="3948273" indent="-789655" algn="l" defTabSz="3158619" rtl="0" eaLnBrk="1" latinLnBrk="0" hangingPunct="1">
        <a:spcBef>
          <a:spcPct val="20000"/>
        </a:spcBef>
        <a:buFont typeface="Arial" pitchFamily="34" charset="0"/>
        <a:buChar char="•"/>
        <a:defRPr sz="8312" kern="1200">
          <a:solidFill>
            <a:schemeClr val="tx1"/>
          </a:solidFill>
          <a:latin typeface="+mn-lt"/>
          <a:ea typeface="+mn-ea"/>
          <a:cs typeface="+mn-cs"/>
        </a:defRPr>
      </a:lvl3pPr>
      <a:lvl4pPr marL="5527584" indent="-789655" algn="l" defTabSz="3158619" rtl="0" eaLnBrk="1" latinLnBrk="0" hangingPunct="1">
        <a:spcBef>
          <a:spcPct val="20000"/>
        </a:spcBef>
        <a:buFont typeface="Arial" pitchFamily="34" charset="0"/>
        <a:buChar char="–"/>
        <a:defRPr sz="6885" kern="1200">
          <a:solidFill>
            <a:schemeClr val="tx1"/>
          </a:solidFill>
          <a:latin typeface="+mn-lt"/>
          <a:ea typeface="+mn-ea"/>
          <a:cs typeface="+mn-cs"/>
        </a:defRPr>
      </a:lvl4pPr>
      <a:lvl5pPr marL="7106891" indent="-789655" algn="l" defTabSz="3158619" rtl="0" eaLnBrk="1" latinLnBrk="0" hangingPunct="1">
        <a:spcBef>
          <a:spcPct val="20000"/>
        </a:spcBef>
        <a:buFont typeface="Arial" pitchFamily="34" charset="0"/>
        <a:buChar char="»"/>
        <a:defRPr sz="6885" kern="1200">
          <a:solidFill>
            <a:schemeClr val="tx1"/>
          </a:solidFill>
          <a:latin typeface="+mn-lt"/>
          <a:ea typeface="+mn-ea"/>
          <a:cs typeface="+mn-cs"/>
        </a:defRPr>
      </a:lvl5pPr>
      <a:lvl6pPr marL="8686202" indent="-789655" algn="l" defTabSz="3158619" rtl="0" eaLnBrk="1" latinLnBrk="0" hangingPunct="1">
        <a:spcBef>
          <a:spcPct val="20000"/>
        </a:spcBef>
        <a:buFont typeface="Arial" pitchFamily="34" charset="0"/>
        <a:buChar char="•"/>
        <a:defRPr sz="6885" kern="1200">
          <a:solidFill>
            <a:schemeClr val="tx1"/>
          </a:solidFill>
          <a:latin typeface="+mn-lt"/>
          <a:ea typeface="+mn-ea"/>
          <a:cs typeface="+mn-cs"/>
        </a:defRPr>
      </a:lvl6pPr>
      <a:lvl7pPr marL="10265510" indent="-789655" algn="l" defTabSz="3158619" rtl="0" eaLnBrk="1" latinLnBrk="0" hangingPunct="1">
        <a:spcBef>
          <a:spcPct val="20000"/>
        </a:spcBef>
        <a:buFont typeface="Arial" pitchFamily="34" charset="0"/>
        <a:buChar char="•"/>
        <a:defRPr sz="6885" kern="1200">
          <a:solidFill>
            <a:schemeClr val="tx1"/>
          </a:solidFill>
          <a:latin typeface="+mn-lt"/>
          <a:ea typeface="+mn-ea"/>
          <a:cs typeface="+mn-cs"/>
        </a:defRPr>
      </a:lvl7pPr>
      <a:lvl8pPr marL="11844821" indent="-789655" algn="l" defTabSz="3158619" rtl="0" eaLnBrk="1" latinLnBrk="0" hangingPunct="1">
        <a:spcBef>
          <a:spcPct val="20000"/>
        </a:spcBef>
        <a:buFont typeface="Arial" pitchFamily="34" charset="0"/>
        <a:buChar char="•"/>
        <a:defRPr sz="6885" kern="1200">
          <a:solidFill>
            <a:schemeClr val="tx1"/>
          </a:solidFill>
          <a:latin typeface="+mn-lt"/>
          <a:ea typeface="+mn-ea"/>
          <a:cs typeface="+mn-cs"/>
        </a:defRPr>
      </a:lvl8pPr>
      <a:lvl9pPr marL="13424129" indent="-789655" algn="l" defTabSz="3158619" rtl="0" eaLnBrk="1" latinLnBrk="0" hangingPunct="1">
        <a:spcBef>
          <a:spcPct val="20000"/>
        </a:spcBef>
        <a:buFont typeface="Arial" pitchFamily="34" charset="0"/>
        <a:buChar char="•"/>
        <a:defRPr sz="6885" kern="1200">
          <a:solidFill>
            <a:schemeClr val="tx1"/>
          </a:solidFill>
          <a:latin typeface="+mn-lt"/>
          <a:ea typeface="+mn-ea"/>
          <a:cs typeface="+mn-cs"/>
        </a:defRPr>
      </a:lvl9pPr>
    </p:bodyStyle>
    <p:otherStyle>
      <a:defPPr>
        <a:defRPr lang="en-US"/>
      </a:defPPr>
      <a:lvl1pPr marL="0" algn="l" defTabSz="3158619" rtl="0" eaLnBrk="1" latinLnBrk="0" hangingPunct="1">
        <a:defRPr sz="6213" kern="1200">
          <a:solidFill>
            <a:schemeClr val="tx1"/>
          </a:solidFill>
          <a:latin typeface="+mn-lt"/>
          <a:ea typeface="+mn-ea"/>
          <a:cs typeface="+mn-cs"/>
        </a:defRPr>
      </a:lvl1pPr>
      <a:lvl2pPr marL="1579309" algn="l" defTabSz="3158619" rtl="0" eaLnBrk="1" latinLnBrk="0" hangingPunct="1">
        <a:defRPr sz="6213" kern="1200">
          <a:solidFill>
            <a:schemeClr val="tx1"/>
          </a:solidFill>
          <a:latin typeface="+mn-lt"/>
          <a:ea typeface="+mn-ea"/>
          <a:cs typeface="+mn-cs"/>
        </a:defRPr>
      </a:lvl2pPr>
      <a:lvl3pPr marL="3158619" algn="l" defTabSz="3158619" rtl="0" eaLnBrk="1" latinLnBrk="0" hangingPunct="1">
        <a:defRPr sz="6213" kern="1200">
          <a:solidFill>
            <a:schemeClr val="tx1"/>
          </a:solidFill>
          <a:latin typeface="+mn-lt"/>
          <a:ea typeface="+mn-ea"/>
          <a:cs typeface="+mn-cs"/>
        </a:defRPr>
      </a:lvl3pPr>
      <a:lvl4pPr marL="4737928" algn="l" defTabSz="3158619" rtl="0" eaLnBrk="1" latinLnBrk="0" hangingPunct="1">
        <a:defRPr sz="6213" kern="1200">
          <a:solidFill>
            <a:schemeClr val="tx1"/>
          </a:solidFill>
          <a:latin typeface="+mn-lt"/>
          <a:ea typeface="+mn-ea"/>
          <a:cs typeface="+mn-cs"/>
        </a:defRPr>
      </a:lvl4pPr>
      <a:lvl5pPr marL="6317237" algn="l" defTabSz="3158619" rtl="0" eaLnBrk="1" latinLnBrk="0" hangingPunct="1">
        <a:defRPr sz="6213" kern="1200">
          <a:solidFill>
            <a:schemeClr val="tx1"/>
          </a:solidFill>
          <a:latin typeface="+mn-lt"/>
          <a:ea typeface="+mn-ea"/>
          <a:cs typeface="+mn-cs"/>
        </a:defRPr>
      </a:lvl5pPr>
      <a:lvl6pPr marL="7896546" algn="l" defTabSz="3158619" rtl="0" eaLnBrk="1" latinLnBrk="0" hangingPunct="1">
        <a:defRPr sz="6213" kern="1200">
          <a:solidFill>
            <a:schemeClr val="tx1"/>
          </a:solidFill>
          <a:latin typeface="+mn-lt"/>
          <a:ea typeface="+mn-ea"/>
          <a:cs typeface="+mn-cs"/>
        </a:defRPr>
      </a:lvl6pPr>
      <a:lvl7pPr marL="9475857" algn="l" defTabSz="3158619" rtl="0" eaLnBrk="1" latinLnBrk="0" hangingPunct="1">
        <a:defRPr sz="6213" kern="1200">
          <a:solidFill>
            <a:schemeClr val="tx1"/>
          </a:solidFill>
          <a:latin typeface="+mn-lt"/>
          <a:ea typeface="+mn-ea"/>
          <a:cs typeface="+mn-cs"/>
        </a:defRPr>
      </a:lvl7pPr>
      <a:lvl8pPr marL="11055165" algn="l" defTabSz="3158619" rtl="0" eaLnBrk="1" latinLnBrk="0" hangingPunct="1">
        <a:defRPr sz="6213" kern="1200">
          <a:solidFill>
            <a:schemeClr val="tx1"/>
          </a:solidFill>
          <a:latin typeface="+mn-lt"/>
          <a:ea typeface="+mn-ea"/>
          <a:cs typeface="+mn-cs"/>
        </a:defRPr>
      </a:lvl8pPr>
      <a:lvl9pPr marL="12634475" algn="l" defTabSz="3158619" rtl="0" eaLnBrk="1" latinLnBrk="0" hangingPunct="1">
        <a:defRPr sz="62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1932" y="79108"/>
            <a:ext cx="29378758" cy="2251088"/>
          </a:xfrm>
        </p:spPr>
        <p:txBody>
          <a:bodyPr>
            <a:noAutofit/>
          </a:bodyPr>
          <a:lstStyle/>
          <a:p>
            <a:r>
              <a:rPr lang="en-US" sz="7000" b="1" dirty="0"/>
              <a:t>Socio-Economic and Obstetric Disparities in Cesarean Deliveries in Rwanda</a:t>
            </a:r>
            <a:endParaRPr lang="en-US" sz="7000" dirty="0"/>
          </a:p>
        </p:txBody>
      </p:sp>
      <p:sp>
        <p:nvSpPr>
          <p:cNvPr id="3" name="Subtitle 2"/>
          <p:cNvSpPr>
            <a:spLocks noGrp="1"/>
          </p:cNvSpPr>
          <p:nvPr>
            <p:ph type="subTitle" idx="1"/>
          </p:nvPr>
        </p:nvSpPr>
        <p:spPr>
          <a:xfrm>
            <a:off x="6125625" y="1992920"/>
            <a:ext cx="26634327" cy="1602194"/>
          </a:xfrm>
        </p:spPr>
        <p:txBody>
          <a:bodyPr vert="horz" lIns="337614" tIns="168807" rIns="337614" bIns="168807" rtlCol="0" anchor="t">
            <a:noAutofit/>
          </a:bodyPr>
          <a:lstStyle/>
          <a:p>
            <a:pPr fontAlgn="base">
              <a:spcAft>
                <a:spcPts val="1200"/>
              </a:spcAft>
            </a:pPr>
            <a:r>
              <a:rPr lang="en-US" sz="4000" dirty="0">
                <a:solidFill>
                  <a:schemeClr val="tx1"/>
                </a:solidFill>
                <a:latin typeface="+mj-lt"/>
              </a:rPr>
              <a:t>Marie</a:t>
            </a:r>
            <a:r>
              <a:rPr lang="en-US" sz="4000" baseline="30000" dirty="0">
                <a:solidFill>
                  <a:schemeClr val="tx1"/>
                </a:solidFill>
                <a:latin typeface="+mj-lt"/>
              </a:rPr>
              <a:t>  </a:t>
            </a:r>
            <a:r>
              <a:rPr lang="en-US" sz="4000" dirty="0">
                <a:solidFill>
                  <a:schemeClr val="tx1"/>
                </a:solidFill>
                <a:latin typeface="+mj-lt"/>
              </a:rPr>
              <a:t>Josee </a:t>
            </a:r>
            <a:r>
              <a:rPr lang="en-US" sz="4000" dirty="0" err="1">
                <a:solidFill>
                  <a:schemeClr val="tx1"/>
                </a:solidFill>
                <a:latin typeface="+mj-lt"/>
              </a:rPr>
              <a:t>Mwiseneza</a:t>
            </a:r>
            <a:r>
              <a:rPr lang="en-US" sz="4000" dirty="0">
                <a:solidFill>
                  <a:schemeClr val="tx1"/>
                </a:solidFill>
                <a:latin typeface="+mj-lt"/>
              </a:rPr>
              <a:t>, MSc, BSc, RN</a:t>
            </a:r>
            <a:r>
              <a:rPr lang="en-US" sz="4000" baseline="30000" dirty="0">
                <a:solidFill>
                  <a:schemeClr val="tx1"/>
                </a:solidFill>
                <a:latin typeface="+mj-lt"/>
              </a:rPr>
              <a:t>1</a:t>
            </a:r>
            <a:r>
              <a:rPr lang="en-US" sz="4000" dirty="0">
                <a:solidFill>
                  <a:schemeClr val="tx1"/>
                </a:solidFill>
                <a:latin typeface="+mj-lt"/>
              </a:rPr>
              <a:t>; Emeline </a:t>
            </a:r>
            <a:r>
              <a:rPr lang="en-US" sz="4000" dirty="0" err="1">
                <a:solidFill>
                  <a:schemeClr val="tx1"/>
                </a:solidFill>
                <a:latin typeface="+mj-lt"/>
              </a:rPr>
              <a:t>Umutoni</a:t>
            </a:r>
            <a:r>
              <a:rPr lang="en-US" sz="4000" dirty="0">
                <a:solidFill>
                  <a:schemeClr val="tx1"/>
                </a:solidFill>
                <a:latin typeface="+mj-lt"/>
              </a:rPr>
              <a:t> </a:t>
            </a:r>
            <a:r>
              <a:rPr lang="en-US" sz="4000" dirty="0" err="1">
                <a:solidFill>
                  <a:schemeClr val="tx1"/>
                </a:solidFill>
                <a:latin typeface="+mj-lt"/>
              </a:rPr>
              <a:t>Cishahayo</a:t>
            </a:r>
            <a:r>
              <a:rPr lang="en-US" sz="4000" dirty="0">
                <a:solidFill>
                  <a:schemeClr val="tx1"/>
                </a:solidFill>
                <a:latin typeface="+mj-lt"/>
              </a:rPr>
              <a:t>, MSc, RN</a:t>
            </a:r>
            <a:r>
              <a:rPr lang="en-US" sz="4000" baseline="30000" dirty="0">
                <a:solidFill>
                  <a:schemeClr val="tx1"/>
                </a:solidFill>
                <a:latin typeface="+mj-lt"/>
              </a:rPr>
              <a:t>1</a:t>
            </a:r>
            <a:r>
              <a:rPr lang="en-US" sz="4000" dirty="0">
                <a:solidFill>
                  <a:schemeClr val="tx1"/>
                </a:solidFill>
                <a:latin typeface="+mj-lt"/>
              </a:rPr>
              <a:t>, Richard </a:t>
            </a:r>
            <a:r>
              <a:rPr lang="en-US" sz="4000" dirty="0" err="1">
                <a:solidFill>
                  <a:schemeClr val="tx1"/>
                </a:solidFill>
                <a:latin typeface="+mj-lt"/>
              </a:rPr>
              <a:t>Kalisa</a:t>
            </a:r>
            <a:r>
              <a:rPr lang="en-US" sz="4000" dirty="0">
                <a:solidFill>
                  <a:schemeClr val="tx1"/>
                </a:solidFill>
                <a:latin typeface="+mj-lt"/>
              </a:rPr>
              <a:t>, MD, </a:t>
            </a:r>
            <a:r>
              <a:rPr lang="en-US" sz="4000" dirty="0" err="1">
                <a:solidFill>
                  <a:schemeClr val="tx1"/>
                </a:solidFill>
                <a:latin typeface="+mj-lt"/>
              </a:rPr>
              <a:t>M.Med</a:t>
            </a:r>
            <a:r>
              <a:rPr lang="en-US" sz="4000" dirty="0">
                <a:solidFill>
                  <a:schemeClr val="tx1"/>
                </a:solidFill>
                <a:latin typeface="+mj-lt"/>
              </a:rPr>
              <a:t> (Peds)</a:t>
            </a:r>
            <a:r>
              <a:rPr lang="en-US" sz="4000" baseline="30000" dirty="0">
                <a:solidFill>
                  <a:schemeClr val="tx1"/>
                </a:solidFill>
                <a:latin typeface="+mj-lt"/>
              </a:rPr>
              <a:t>2</a:t>
            </a:r>
            <a:r>
              <a:rPr lang="en-US" sz="4000" dirty="0">
                <a:solidFill>
                  <a:schemeClr val="tx1"/>
                </a:solidFill>
                <a:latin typeface="+mj-lt"/>
              </a:rPr>
              <a:t>, </a:t>
            </a:r>
          </a:p>
          <a:p>
            <a:pPr fontAlgn="base">
              <a:spcAft>
                <a:spcPts val="1200"/>
              </a:spcAft>
            </a:pPr>
            <a:r>
              <a:rPr lang="en-US" sz="4000" dirty="0">
                <a:solidFill>
                  <a:schemeClr val="tx1"/>
                </a:solidFill>
                <a:latin typeface="+mj-lt"/>
              </a:rPr>
              <a:t>Etienne </a:t>
            </a:r>
            <a:r>
              <a:rPr lang="en-US" sz="4000" dirty="0" err="1">
                <a:solidFill>
                  <a:schemeClr val="tx1"/>
                </a:solidFill>
                <a:latin typeface="+mj-lt"/>
              </a:rPr>
              <a:t>Nsereko</a:t>
            </a:r>
            <a:r>
              <a:rPr lang="en-US" sz="4000" dirty="0">
                <a:solidFill>
                  <a:schemeClr val="tx1"/>
                </a:solidFill>
                <a:latin typeface="+mj-lt"/>
              </a:rPr>
              <a:t>, MSc, FCRE,PhD</a:t>
            </a:r>
            <a:r>
              <a:rPr lang="en-US" sz="4000" baseline="30000" dirty="0">
                <a:solidFill>
                  <a:schemeClr val="tx1"/>
                </a:solidFill>
                <a:latin typeface="+mj-lt"/>
              </a:rPr>
              <a:t>3</a:t>
            </a:r>
            <a:r>
              <a:rPr lang="en-US" sz="4000" dirty="0">
                <a:solidFill>
                  <a:schemeClr val="tx1"/>
                </a:solidFill>
                <a:latin typeface="+mj-lt"/>
              </a:rPr>
              <a:t>, Patricia Moreland, PhD, CPNP, RN, FAAN</a:t>
            </a:r>
            <a:r>
              <a:rPr lang="en-US" sz="4000" baseline="30000" dirty="0">
                <a:solidFill>
                  <a:schemeClr val="tx1"/>
                </a:solidFill>
                <a:latin typeface="+mj-lt"/>
              </a:rPr>
              <a:t>4</a:t>
            </a:r>
            <a:r>
              <a:rPr lang="en-US" sz="4000" dirty="0">
                <a:solidFill>
                  <a:schemeClr val="tx1"/>
                </a:solidFill>
                <a:latin typeface="+mj-lt"/>
              </a:rPr>
              <a:t>.</a:t>
            </a:r>
          </a:p>
        </p:txBody>
      </p:sp>
      <p:cxnSp>
        <p:nvCxnSpPr>
          <p:cNvPr id="8" name="Straight Connector 7"/>
          <p:cNvCxnSpPr/>
          <p:nvPr/>
        </p:nvCxnSpPr>
        <p:spPr>
          <a:xfrm>
            <a:off x="3088270" y="5867161"/>
            <a:ext cx="32126082" cy="0"/>
          </a:xfrm>
          <a:prstGeom prst="line">
            <a:avLst/>
          </a:prstGeom>
          <a:ln>
            <a:solidFill>
              <a:srgbClr val="00267F"/>
            </a:solidFill>
          </a:ln>
        </p:spPr>
        <p:style>
          <a:lnRef idx="2">
            <a:schemeClr val="accent1"/>
          </a:lnRef>
          <a:fillRef idx="0">
            <a:schemeClr val="accent1"/>
          </a:fillRef>
          <a:effectRef idx="1">
            <a:schemeClr val="accent1"/>
          </a:effectRef>
          <a:fontRef idx="minor">
            <a:schemeClr val="tx1"/>
          </a:fontRef>
        </p:style>
      </p:cxnSp>
      <p:sp>
        <p:nvSpPr>
          <p:cNvPr id="12" name="Text Box 60"/>
          <p:cNvSpPr txBox="1">
            <a:spLocks noChangeArrowheads="1"/>
          </p:cNvSpPr>
          <p:nvPr/>
        </p:nvSpPr>
        <p:spPr bwMode="auto">
          <a:xfrm>
            <a:off x="961374" y="7177418"/>
            <a:ext cx="12729109" cy="13258303"/>
          </a:xfrm>
          <a:prstGeom prst="rect">
            <a:avLst/>
          </a:prstGeom>
          <a:noFill/>
          <a:ln w="9525">
            <a:noFill/>
            <a:miter lim="800000"/>
            <a:headEnd/>
            <a:tailEnd/>
          </a:ln>
          <a:effectLst/>
        </p:spPr>
        <p:txBody>
          <a:bodyPr wrap="square" lIns="115121" tIns="57560" rIns="115121" bIns="57560" anchor="t">
            <a:spAutoFit/>
          </a:bodyPr>
          <a:lstStyle/>
          <a:p>
            <a:pPr marL="512908" indent="-512908">
              <a:buFont typeface="Arial"/>
              <a:buChar char="•"/>
            </a:pPr>
            <a:r>
              <a:rPr lang="en-US" sz="3600" dirty="0">
                <a:latin typeface="Arial"/>
                <a:cs typeface="Arial"/>
              </a:rPr>
              <a:t>Cesarean delivery (CD) is  a critical obstetric intervention that saves the lives of mothers and newborns. However, the rising prevalence of CD has become a global public health concern. </a:t>
            </a:r>
          </a:p>
          <a:p>
            <a:pPr marL="512908" indent="-512908">
              <a:buFont typeface="Arial"/>
              <a:buChar char="•"/>
            </a:pPr>
            <a:endParaRPr lang="en-US" sz="2400" dirty="0">
              <a:latin typeface="Arial"/>
              <a:cs typeface="Arial"/>
            </a:endParaRPr>
          </a:p>
          <a:p>
            <a:pPr marL="512908" indent="-512908">
              <a:buFont typeface="Arial"/>
              <a:buChar char="•"/>
            </a:pPr>
            <a:r>
              <a:rPr lang="en-US" sz="3600" dirty="0">
                <a:latin typeface="Arial"/>
                <a:cs typeface="Arial"/>
              </a:rPr>
              <a:t>The rate of CD in Rwanda has increased significantly over the past two decades from 2.2% in 2000 to 15.6% in 2019-2020. </a:t>
            </a:r>
          </a:p>
          <a:p>
            <a:pPr marL="512908" indent="-512908">
              <a:buFont typeface="Arial"/>
              <a:buChar char="•"/>
            </a:pPr>
            <a:endParaRPr lang="en-US" sz="3600" dirty="0">
              <a:latin typeface="Arial"/>
              <a:cs typeface="Arial"/>
            </a:endParaRPr>
          </a:p>
          <a:p>
            <a:pPr marL="512908" indent="-512908">
              <a:buFont typeface="Arial"/>
              <a:buChar char="•"/>
            </a:pPr>
            <a:r>
              <a:rPr lang="en-US" sz="3600" dirty="0">
                <a:latin typeface="Arial"/>
                <a:cs typeface="Arial"/>
              </a:rPr>
              <a:t>Rwanda’s current CD rate is three times higher than the average in Sub-Saharan Africa and exceeds the World Health Organization (WHO) recommended 10-15% range. </a:t>
            </a:r>
          </a:p>
          <a:p>
            <a:pPr marL="512908" indent="-512908">
              <a:buFont typeface="Arial"/>
              <a:buChar char="•"/>
            </a:pPr>
            <a:endParaRPr lang="en-US" sz="3600" dirty="0">
              <a:latin typeface="Arial"/>
              <a:cs typeface="Arial"/>
            </a:endParaRPr>
          </a:p>
          <a:p>
            <a:pPr marL="512908" indent="-512908">
              <a:buFont typeface="Arial"/>
              <a:buChar char="•"/>
            </a:pPr>
            <a:r>
              <a:rPr lang="en-US" sz="3600" dirty="0">
                <a:latin typeface="Arial"/>
                <a:cs typeface="Arial"/>
              </a:rPr>
              <a:t>CD rates in Rwanda are approximately four times higher in the private sector than in the public sector. </a:t>
            </a:r>
          </a:p>
          <a:p>
            <a:endParaRPr lang="en-US" sz="2500" dirty="0">
              <a:latin typeface="Arial"/>
              <a:cs typeface="Arial"/>
            </a:endParaRPr>
          </a:p>
          <a:p>
            <a:pPr marL="512908" indent="-512908">
              <a:buFont typeface="Arial"/>
              <a:buChar char="•"/>
            </a:pPr>
            <a:r>
              <a:rPr lang="en-US" sz="3600" dirty="0">
                <a:latin typeface="Arial"/>
                <a:cs typeface="Arial"/>
              </a:rPr>
              <a:t>Research demonstrates that maternal mortality following CD in low-and-middle income countries (LMICs) is approximately 100 times higher than in high-income countries.</a:t>
            </a:r>
          </a:p>
          <a:p>
            <a:pPr marL="512908" indent="-512908">
              <a:buFont typeface="Arial"/>
              <a:buChar char="•"/>
            </a:pPr>
            <a:endParaRPr lang="en-US" sz="2400" dirty="0">
              <a:latin typeface="Arial"/>
              <a:cs typeface="Arial"/>
            </a:endParaRPr>
          </a:p>
          <a:p>
            <a:pPr marL="512908" indent="-512908">
              <a:buFont typeface="Arial"/>
              <a:buChar char="•"/>
            </a:pPr>
            <a:r>
              <a:rPr lang="en-US" sz="3600" dirty="0">
                <a:latin typeface="Arial"/>
                <a:cs typeface="Arial"/>
              </a:rPr>
              <a:t>The increasing CD rate in Rwanda has significant public health implications as it may result in significant maternal and child morbidity and mortality. </a:t>
            </a:r>
            <a:endParaRPr lang="en-US" sz="3600" dirty="0">
              <a:latin typeface="Calibri"/>
              <a:cs typeface="Calibri"/>
            </a:endParaRPr>
          </a:p>
          <a:p>
            <a:pPr marL="512908" indent="-512908">
              <a:buFont typeface="Arial"/>
              <a:buChar char="•"/>
            </a:pPr>
            <a:endParaRPr lang="en-US" sz="2500" dirty="0">
              <a:latin typeface="Arial"/>
              <a:cs typeface="Arial"/>
            </a:endParaRPr>
          </a:p>
        </p:txBody>
      </p:sp>
      <p:sp>
        <p:nvSpPr>
          <p:cNvPr id="24" name="Text Box 60"/>
          <p:cNvSpPr txBox="1">
            <a:spLocks noChangeArrowheads="1"/>
          </p:cNvSpPr>
          <p:nvPr/>
        </p:nvSpPr>
        <p:spPr bwMode="auto">
          <a:xfrm>
            <a:off x="961375" y="21328429"/>
            <a:ext cx="12432030" cy="6764218"/>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lIns="115121" tIns="57560" rIns="115121" bIns="57560" anchor="t">
            <a:spAutoFit/>
          </a:bodyPr>
          <a:lstStyle/>
          <a:p>
            <a:pPr marL="571500" marR="0" indent="-571500">
              <a:buFont typeface="Arial" panose="020B0604020202020204" pitchFamily="34" charset="0"/>
              <a:buChar char="•"/>
            </a:pPr>
            <a:r>
              <a:rPr lang="en-US" sz="3600" dirty="0">
                <a:latin typeface="Arial"/>
                <a:cs typeface="Arial"/>
              </a:rPr>
              <a:t>The purpose of this study was to assess the prevalence of CD in four health facilities in Kigali, Rwanda and to examine the socio-economic and obstetric factors associated with CD delivery.</a:t>
            </a:r>
          </a:p>
          <a:p>
            <a:pPr marR="0"/>
            <a:endParaRPr lang="en-US" sz="3600" dirty="0">
              <a:latin typeface="Arial"/>
              <a:cs typeface="Arial"/>
            </a:endParaRPr>
          </a:p>
          <a:p>
            <a:pPr marL="571500" marR="0" indent="-571500">
              <a:buFont typeface="Arial" panose="020B0604020202020204" pitchFamily="34" charset="0"/>
              <a:buChar char="•"/>
            </a:pPr>
            <a:r>
              <a:rPr lang="en-US" sz="3600" dirty="0">
                <a:latin typeface="Arial"/>
                <a:cs typeface="Arial"/>
              </a:rPr>
              <a:t>Understanding the prevalence and associated socio-economic and obstetric factors of CD in Rwanda will contribute to the development of context-specific interventions to improve maternal and neonatal outcomes following CD. </a:t>
            </a:r>
          </a:p>
          <a:p>
            <a:pPr marL="0" marR="0"/>
            <a:endParaRPr lang="en-US" sz="3600" dirty="0">
              <a:latin typeface="Arial"/>
              <a:cs typeface="Arial"/>
            </a:endParaRPr>
          </a:p>
          <a:p>
            <a:pPr marR="0"/>
            <a:endParaRPr lang="en-US" sz="3600" dirty="0">
              <a:ea typeface="+mn-lt"/>
              <a:cs typeface="+mn-lt"/>
            </a:endParaRPr>
          </a:p>
        </p:txBody>
      </p:sp>
      <p:sp>
        <p:nvSpPr>
          <p:cNvPr id="74" name="Rectangle 7">
            <a:extLst>
              <a:ext uri="{FF2B5EF4-FFF2-40B4-BE49-F238E27FC236}">
                <a16:creationId xmlns:a16="http://schemas.microsoft.com/office/drawing/2014/main" id="{21828A58-68F2-8747-ADBB-84A53C478269}"/>
              </a:ext>
            </a:extLst>
          </p:cNvPr>
          <p:cNvSpPr>
            <a:spLocks noChangeArrowheads="1"/>
          </p:cNvSpPr>
          <p:nvPr/>
        </p:nvSpPr>
        <p:spPr bwMode="auto">
          <a:xfrm>
            <a:off x="26100124" y="6187278"/>
            <a:ext cx="10607040" cy="914400"/>
          </a:xfrm>
          <a:prstGeom prst="rect">
            <a:avLst/>
          </a:prstGeom>
          <a:solidFill>
            <a:srgbClr val="00267F"/>
          </a:solidFill>
          <a:ln w="9525">
            <a:noFill/>
            <a:miter lim="800000"/>
            <a:headEnd/>
            <a:tailEnd/>
          </a:ln>
          <a:effectLst/>
        </p:spPr>
        <p:txBody>
          <a:bodyPr wrap="none" lIns="115148" tIns="57574" rIns="115148" bIns="57574" anchor="ctr"/>
          <a:lstStyle/>
          <a:p>
            <a:pPr algn="ctr" defTabSz="3949308">
              <a:defRPr/>
            </a:pPr>
            <a:r>
              <a:rPr lang="en-US" sz="4200" b="1" kern="0" dirty="0">
                <a:solidFill>
                  <a:srgbClr val="FFFFFF"/>
                </a:solidFill>
                <a:latin typeface="Arial" pitchFamily="34" charset="0"/>
                <a:cs typeface="Arial" pitchFamily="34" charset="0"/>
              </a:rPr>
              <a:t>Results</a:t>
            </a:r>
          </a:p>
        </p:txBody>
      </p:sp>
      <p:sp>
        <p:nvSpPr>
          <p:cNvPr id="75" name="Rectangle 7">
            <a:extLst>
              <a:ext uri="{FF2B5EF4-FFF2-40B4-BE49-F238E27FC236}">
                <a16:creationId xmlns:a16="http://schemas.microsoft.com/office/drawing/2014/main" id="{11E1AEE8-BB2F-DE4A-9920-5F780AE2CF6E}"/>
              </a:ext>
            </a:extLst>
          </p:cNvPr>
          <p:cNvSpPr>
            <a:spLocks noChangeArrowheads="1"/>
          </p:cNvSpPr>
          <p:nvPr/>
        </p:nvSpPr>
        <p:spPr bwMode="auto">
          <a:xfrm>
            <a:off x="1506204" y="6191930"/>
            <a:ext cx="11887200" cy="914400"/>
          </a:xfrm>
          <a:prstGeom prst="rect">
            <a:avLst/>
          </a:prstGeom>
          <a:solidFill>
            <a:srgbClr val="00267F"/>
          </a:solidFill>
          <a:ln w="9525">
            <a:noFill/>
            <a:miter lim="800000"/>
            <a:headEnd/>
            <a:tailEnd/>
          </a:ln>
          <a:effectLst/>
        </p:spPr>
        <p:txBody>
          <a:bodyPr wrap="none" lIns="115148" tIns="57574" rIns="115148" bIns="57574" anchor="ctr"/>
          <a:lstStyle/>
          <a:p>
            <a:pPr algn="ctr" defTabSz="3949308">
              <a:defRPr/>
            </a:pPr>
            <a:r>
              <a:rPr lang="en-US" sz="4200" b="1" kern="0" dirty="0">
                <a:solidFill>
                  <a:srgbClr val="FFFFFF"/>
                </a:solidFill>
                <a:latin typeface="Arial" pitchFamily="34" charset="0"/>
                <a:cs typeface="Arial" pitchFamily="34" charset="0"/>
              </a:rPr>
              <a:t>Background</a:t>
            </a:r>
          </a:p>
        </p:txBody>
      </p:sp>
      <p:sp>
        <p:nvSpPr>
          <p:cNvPr id="78" name="Rectangle 7">
            <a:extLst>
              <a:ext uri="{FF2B5EF4-FFF2-40B4-BE49-F238E27FC236}">
                <a16:creationId xmlns:a16="http://schemas.microsoft.com/office/drawing/2014/main" id="{050CF2A4-55EE-8142-9C93-B44F466AB526}"/>
              </a:ext>
            </a:extLst>
          </p:cNvPr>
          <p:cNvSpPr>
            <a:spLocks noChangeArrowheads="1"/>
          </p:cNvSpPr>
          <p:nvPr/>
        </p:nvSpPr>
        <p:spPr bwMode="auto">
          <a:xfrm>
            <a:off x="13749300" y="6211962"/>
            <a:ext cx="11887200" cy="914400"/>
          </a:xfrm>
          <a:prstGeom prst="rect">
            <a:avLst/>
          </a:prstGeom>
          <a:solidFill>
            <a:srgbClr val="00267F"/>
          </a:solidFill>
          <a:ln w="9525">
            <a:noFill/>
            <a:miter lim="800000"/>
            <a:headEnd/>
            <a:tailEnd/>
          </a:ln>
          <a:effectLst/>
        </p:spPr>
        <p:txBody>
          <a:bodyPr wrap="none" lIns="115148" tIns="57574" rIns="115148" bIns="57574" anchor="ctr"/>
          <a:lstStyle/>
          <a:p>
            <a:pPr algn="ctr" defTabSz="3949308">
              <a:defRPr/>
            </a:pPr>
            <a:r>
              <a:rPr lang="en-US" sz="4200" b="1" kern="0" dirty="0">
                <a:solidFill>
                  <a:srgbClr val="FFFFFF"/>
                </a:solidFill>
                <a:latin typeface="Arial" pitchFamily="34" charset="0"/>
                <a:cs typeface="Arial" pitchFamily="34" charset="0"/>
              </a:rPr>
              <a:t>Methods</a:t>
            </a:r>
          </a:p>
        </p:txBody>
      </p:sp>
      <p:sp>
        <p:nvSpPr>
          <p:cNvPr id="79" name="Rectangle 7">
            <a:extLst>
              <a:ext uri="{FF2B5EF4-FFF2-40B4-BE49-F238E27FC236}">
                <a16:creationId xmlns:a16="http://schemas.microsoft.com/office/drawing/2014/main" id="{FCCF3B25-4899-1B4A-B1CC-66E50ABF0C0D}"/>
              </a:ext>
            </a:extLst>
          </p:cNvPr>
          <p:cNvSpPr>
            <a:spLocks noChangeArrowheads="1"/>
          </p:cNvSpPr>
          <p:nvPr/>
        </p:nvSpPr>
        <p:spPr bwMode="auto">
          <a:xfrm>
            <a:off x="1393886" y="20333708"/>
            <a:ext cx="11887200" cy="914400"/>
          </a:xfrm>
          <a:prstGeom prst="rect">
            <a:avLst/>
          </a:prstGeom>
          <a:solidFill>
            <a:srgbClr val="00267F"/>
          </a:solidFill>
          <a:ln w="9525">
            <a:noFill/>
            <a:miter lim="800000"/>
            <a:headEnd/>
            <a:tailEnd/>
          </a:ln>
          <a:effectLst/>
        </p:spPr>
        <p:txBody>
          <a:bodyPr wrap="none" lIns="115148" tIns="57574" rIns="115148" bIns="57574" anchor="ctr"/>
          <a:lstStyle/>
          <a:p>
            <a:pPr algn="ctr" defTabSz="3949308">
              <a:defRPr/>
            </a:pPr>
            <a:r>
              <a:rPr lang="en-US" sz="4200" b="1" kern="0" dirty="0">
                <a:solidFill>
                  <a:srgbClr val="FFFFFF"/>
                </a:solidFill>
                <a:latin typeface="Arial"/>
                <a:cs typeface="Arial"/>
              </a:rPr>
              <a:t>Purpose</a:t>
            </a:r>
            <a:endParaRPr lang="en-US" sz="4200" b="1" kern="0" dirty="0">
              <a:solidFill>
                <a:srgbClr val="FFFFFF"/>
              </a:solidFill>
              <a:latin typeface="Arial" pitchFamily="34" charset="0"/>
              <a:cs typeface="Arial" pitchFamily="34" charset="0"/>
            </a:endParaRPr>
          </a:p>
        </p:txBody>
      </p:sp>
      <p:sp>
        <p:nvSpPr>
          <p:cNvPr id="80" name="Rectangle 7">
            <a:extLst>
              <a:ext uri="{FF2B5EF4-FFF2-40B4-BE49-F238E27FC236}">
                <a16:creationId xmlns:a16="http://schemas.microsoft.com/office/drawing/2014/main" id="{5AC5ED74-F82B-1245-AB12-598504D7CA7B}"/>
              </a:ext>
            </a:extLst>
          </p:cNvPr>
          <p:cNvSpPr>
            <a:spLocks noChangeArrowheads="1"/>
          </p:cNvSpPr>
          <p:nvPr/>
        </p:nvSpPr>
        <p:spPr bwMode="auto">
          <a:xfrm>
            <a:off x="26550473" y="21847064"/>
            <a:ext cx="10607040" cy="914400"/>
          </a:xfrm>
          <a:prstGeom prst="rect">
            <a:avLst/>
          </a:prstGeom>
          <a:solidFill>
            <a:srgbClr val="00267F"/>
          </a:solidFill>
          <a:ln w="9525">
            <a:noFill/>
            <a:miter lim="800000"/>
            <a:headEnd/>
            <a:tailEnd/>
          </a:ln>
          <a:effectLst/>
        </p:spPr>
        <p:txBody>
          <a:bodyPr wrap="none" lIns="115148" tIns="57574" rIns="115148" bIns="57574" anchor="ctr"/>
          <a:lstStyle/>
          <a:p>
            <a:pPr algn="ctr" defTabSz="3949308">
              <a:defRPr/>
            </a:pPr>
            <a:r>
              <a:rPr lang="en-US" sz="4200" b="1" kern="0" dirty="0">
                <a:solidFill>
                  <a:srgbClr val="FFFFFF"/>
                </a:solidFill>
                <a:latin typeface="Arial" pitchFamily="34" charset="0"/>
                <a:cs typeface="Arial" pitchFamily="34" charset="0"/>
              </a:rPr>
              <a:t>Conclusions and Implications</a:t>
            </a:r>
          </a:p>
        </p:txBody>
      </p:sp>
      <p:sp>
        <p:nvSpPr>
          <p:cNvPr id="81" name="Rectangle 7">
            <a:extLst>
              <a:ext uri="{FF2B5EF4-FFF2-40B4-BE49-F238E27FC236}">
                <a16:creationId xmlns:a16="http://schemas.microsoft.com/office/drawing/2014/main" id="{CBB935DE-D50D-B94B-A093-635D6CEDE1D4}"/>
              </a:ext>
            </a:extLst>
          </p:cNvPr>
          <p:cNvSpPr>
            <a:spLocks noChangeArrowheads="1"/>
          </p:cNvSpPr>
          <p:nvPr/>
        </p:nvSpPr>
        <p:spPr bwMode="auto">
          <a:xfrm>
            <a:off x="26550473" y="26019548"/>
            <a:ext cx="10607040" cy="914400"/>
          </a:xfrm>
          <a:prstGeom prst="rect">
            <a:avLst/>
          </a:prstGeom>
          <a:solidFill>
            <a:srgbClr val="00267F"/>
          </a:solidFill>
          <a:ln w="9525">
            <a:noFill/>
            <a:miter lim="800000"/>
            <a:headEnd/>
            <a:tailEnd/>
          </a:ln>
          <a:effectLst/>
        </p:spPr>
        <p:txBody>
          <a:bodyPr wrap="none" lIns="115148" tIns="57574" rIns="115148" bIns="57574" anchor="ctr"/>
          <a:lstStyle/>
          <a:p>
            <a:pPr algn="ctr" defTabSz="3949308">
              <a:defRPr/>
            </a:pPr>
            <a:r>
              <a:rPr lang="en-US" sz="4200" b="1" kern="0" dirty="0">
                <a:solidFill>
                  <a:srgbClr val="FFFFFF"/>
                </a:solidFill>
                <a:latin typeface="Arial" pitchFamily="34" charset="0"/>
                <a:cs typeface="Arial" pitchFamily="34" charset="0"/>
              </a:rPr>
              <a:t>Acknowledgements</a:t>
            </a:r>
          </a:p>
        </p:txBody>
      </p:sp>
      <p:sp>
        <p:nvSpPr>
          <p:cNvPr id="22" name="Text Box 60">
            <a:extLst>
              <a:ext uri="{FF2B5EF4-FFF2-40B4-BE49-F238E27FC236}">
                <a16:creationId xmlns:a16="http://schemas.microsoft.com/office/drawing/2014/main" id="{B53ED75C-C6EA-0345-A3E0-21BC3EBE65AA}"/>
              </a:ext>
            </a:extLst>
          </p:cNvPr>
          <p:cNvSpPr txBox="1">
            <a:spLocks noChangeArrowheads="1"/>
          </p:cNvSpPr>
          <p:nvPr/>
        </p:nvSpPr>
        <p:spPr bwMode="auto">
          <a:xfrm>
            <a:off x="26645778" y="27145288"/>
            <a:ext cx="10797648" cy="1224240"/>
          </a:xfrm>
          <a:prstGeom prst="rect">
            <a:avLst/>
          </a:prstGeom>
          <a:noFill/>
          <a:ln w="9525">
            <a:noFill/>
            <a:miter lim="800000"/>
            <a:headEnd/>
            <a:tailEnd/>
          </a:ln>
          <a:effectLst/>
        </p:spPr>
        <p:txBody>
          <a:bodyPr wrap="square" lIns="115121" tIns="57560" rIns="115121" bIns="57560" anchor="t">
            <a:spAutoFit/>
          </a:bodyPr>
          <a:lstStyle/>
          <a:p>
            <a:pPr marL="474441" indent="-474441" defTabSz="339884" eaLnBrk="0" hangingPunct="0">
              <a:buFont typeface="Arial" panose="020B0604020202020204" pitchFamily="34" charset="0"/>
              <a:buChar char="•"/>
            </a:pPr>
            <a:r>
              <a:rPr lang="en-US" sz="3600" dirty="0">
                <a:latin typeface="Arial"/>
                <a:ea typeface="Arial" charset="0"/>
                <a:cs typeface="Arial"/>
              </a:rPr>
              <a:t>This study was funded by Emory University Global Health Institute.</a:t>
            </a:r>
            <a:endParaRPr lang="en-US" sz="2500" dirty="0">
              <a:latin typeface="Arial"/>
              <a:ea typeface="Arial" charset="0"/>
              <a:cs typeface="Arial"/>
            </a:endParaRPr>
          </a:p>
        </p:txBody>
      </p:sp>
      <p:sp>
        <p:nvSpPr>
          <p:cNvPr id="23" name="Text Box 60">
            <a:extLst>
              <a:ext uri="{FF2B5EF4-FFF2-40B4-BE49-F238E27FC236}">
                <a16:creationId xmlns:a16="http://schemas.microsoft.com/office/drawing/2014/main" id="{5210A45C-8727-4541-B942-5DBF8A4067F3}"/>
              </a:ext>
            </a:extLst>
          </p:cNvPr>
          <p:cNvSpPr txBox="1">
            <a:spLocks noChangeArrowheads="1"/>
          </p:cNvSpPr>
          <p:nvPr/>
        </p:nvSpPr>
        <p:spPr bwMode="auto">
          <a:xfrm>
            <a:off x="26455168" y="22936439"/>
            <a:ext cx="10797649" cy="2886233"/>
          </a:xfrm>
          <a:prstGeom prst="rect">
            <a:avLst/>
          </a:prstGeom>
          <a:noFill/>
          <a:ln w="9525">
            <a:noFill/>
            <a:miter lim="800000"/>
            <a:headEnd/>
            <a:tailEnd/>
          </a:ln>
          <a:effectLst/>
        </p:spPr>
        <p:txBody>
          <a:bodyPr wrap="square" lIns="115121" tIns="57560" rIns="115121" bIns="57560" anchor="t">
            <a:spAutoFit/>
          </a:bodyPr>
          <a:lstStyle/>
          <a:p>
            <a:pPr marL="474441" indent="-474441">
              <a:buFont typeface="Arial" panose="020B0604020202020204" pitchFamily="34" charset="0"/>
              <a:buChar char="•"/>
            </a:pPr>
            <a:r>
              <a:rPr lang="en-US" sz="3600" dirty="0">
                <a:latin typeface="Arial"/>
                <a:cs typeface="Arial"/>
              </a:rPr>
              <a:t>The prevalence of CD rates in Rwanda exceeds the WHO recommended range. Significant social, economic, and obstetric disparities were noted. Women at public hospitals had lower odds of CD compared to those at the private hospital. </a:t>
            </a:r>
            <a:endParaRPr lang="en-US" sz="2500" dirty="0">
              <a:latin typeface="Arial"/>
              <a:ea typeface="Calibri" panose="020F0502020204030204" pitchFamily="34" charset="0"/>
              <a:cs typeface="Arial"/>
            </a:endParaRPr>
          </a:p>
        </p:txBody>
      </p:sp>
      <p:sp>
        <p:nvSpPr>
          <p:cNvPr id="6" name="TextBox 5">
            <a:extLst>
              <a:ext uri="{FF2B5EF4-FFF2-40B4-BE49-F238E27FC236}">
                <a16:creationId xmlns:a16="http://schemas.microsoft.com/office/drawing/2014/main" id="{9EAFFAD4-A0BE-9542-945C-722445A14856}"/>
              </a:ext>
            </a:extLst>
          </p:cNvPr>
          <p:cNvSpPr txBox="1"/>
          <p:nvPr/>
        </p:nvSpPr>
        <p:spPr>
          <a:xfrm>
            <a:off x="44959335" y="17944793"/>
            <a:ext cx="189237" cy="1015542"/>
          </a:xfrm>
          <a:prstGeom prst="rect">
            <a:avLst/>
          </a:prstGeom>
          <a:noFill/>
        </p:spPr>
        <p:txBody>
          <a:bodyPr wrap="none" rtlCol="0">
            <a:spAutoFit/>
          </a:bodyPr>
          <a:lstStyle/>
          <a:p>
            <a:endParaRPr lang="en-US" sz="5842"/>
          </a:p>
        </p:txBody>
      </p:sp>
      <p:sp>
        <p:nvSpPr>
          <p:cNvPr id="29" name="Text Box 60">
            <a:extLst>
              <a:ext uri="{FF2B5EF4-FFF2-40B4-BE49-F238E27FC236}">
                <a16:creationId xmlns:a16="http://schemas.microsoft.com/office/drawing/2014/main" id="{7F00863D-F59F-6B4E-AACF-D083C5FD6280}"/>
              </a:ext>
            </a:extLst>
          </p:cNvPr>
          <p:cNvSpPr txBox="1">
            <a:spLocks noChangeArrowheads="1"/>
          </p:cNvSpPr>
          <p:nvPr/>
        </p:nvSpPr>
        <p:spPr bwMode="auto">
          <a:xfrm>
            <a:off x="14010700" y="7229058"/>
            <a:ext cx="11692571" cy="6425664"/>
          </a:xfrm>
          <a:prstGeom prst="rect">
            <a:avLst/>
          </a:prstGeom>
          <a:noFill/>
          <a:ln w="9525">
            <a:noFill/>
            <a:miter lim="800000"/>
            <a:headEnd/>
            <a:tailEnd/>
          </a:ln>
          <a:effectLst/>
        </p:spPr>
        <p:txBody>
          <a:bodyPr wrap="square" lIns="115121" tIns="57560" rIns="115121" bIns="57560" anchor="t">
            <a:spAutoFit/>
          </a:bodyPr>
          <a:lstStyle/>
          <a:p>
            <a:pPr marL="512908" indent="-512908" defTabSz="820653" eaLnBrk="0" fontAlgn="base" hangingPunct="0">
              <a:spcBef>
                <a:spcPct val="0"/>
              </a:spcBef>
              <a:spcAft>
                <a:spcPct val="0"/>
              </a:spcAft>
              <a:buFont typeface="Arial" panose="020B0604020202020204" pitchFamily="34" charset="0"/>
              <a:buChar char="•"/>
            </a:pPr>
            <a:r>
              <a:rPr lang="en-US" altLang="en-US" sz="3600" dirty="0">
                <a:latin typeface="Arial"/>
                <a:cs typeface="Arial"/>
              </a:rPr>
              <a:t>A cross-sectional study was conducted in one private  and three public hospitals in Kigali, Rwanda from November 20, 2023 to February 20, 2024. </a:t>
            </a:r>
          </a:p>
          <a:p>
            <a:pPr defTabSz="820653" eaLnBrk="0" fontAlgn="base" hangingPunct="0">
              <a:spcBef>
                <a:spcPct val="0"/>
              </a:spcBef>
              <a:spcAft>
                <a:spcPct val="0"/>
              </a:spcAft>
            </a:pPr>
            <a:endParaRPr lang="en-US" altLang="en-US" sz="2500" dirty="0">
              <a:latin typeface="Arial"/>
              <a:cs typeface="Arial"/>
            </a:endParaRPr>
          </a:p>
          <a:p>
            <a:pPr marL="512908" indent="-512908" defTabSz="820653" eaLnBrk="0" fontAlgn="base" hangingPunct="0">
              <a:spcBef>
                <a:spcPct val="0"/>
              </a:spcBef>
              <a:spcAft>
                <a:spcPct val="0"/>
              </a:spcAft>
              <a:buFont typeface="Arial" panose="020B0604020202020204" pitchFamily="34" charset="0"/>
              <a:buChar char="•"/>
            </a:pPr>
            <a:r>
              <a:rPr lang="en-US" sz="3600" dirty="0">
                <a:latin typeface="Arial"/>
                <a:cs typeface="Arial"/>
              </a:rPr>
              <a:t>A total of </a:t>
            </a:r>
            <a:r>
              <a:rPr lang="en-US" altLang="en-US" sz="3600" dirty="0">
                <a:latin typeface="Arial"/>
                <a:cs typeface="Arial"/>
              </a:rPr>
              <a:t>of 5,520 postpartum women aged 15-49 years were included in the study.</a:t>
            </a:r>
            <a:r>
              <a:rPr lang="en-US" sz="3600" dirty="0">
                <a:latin typeface="Arial"/>
                <a:cs typeface="Arial"/>
              </a:rPr>
              <a:t> </a:t>
            </a:r>
            <a:endParaRPr lang="en-US" altLang="en-US" sz="3600" dirty="0">
              <a:latin typeface="Arial"/>
              <a:cs typeface="Arial"/>
            </a:endParaRPr>
          </a:p>
          <a:p>
            <a:pPr defTabSz="820653" eaLnBrk="0" fontAlgn="base" hangingPunct="0">
              <a:spcBef>
                <a:spcPct val="0"/>
              </a:spcBef>
              <a:spcAft>
                <a:spcPct val="0"/>
              </a:spcAft>
            </a:pPr>
            <a:endParaRPr lang="en-US" altLang="en-US" sz="2500" dirty="0">
              <a:latin typeface="Arial" panose="020B0604020202020204" pitchFamily="34" charset="0"/>
              <a:cs typeface="Arial" panose="020B0604020202020204" pitchFamily="34" charset="0"/>
            </a:endParaRPr>
          </a:p>
          <a:p>
            <a:pPr marL="512908" indent="-512908" defTabSz="820653" eaLnBrk="0" fontAlgn="base" hangingPunct="0">
              <a:spcBef>
                <a:spcPct val="0"/>
              </a:spcBef>
              <a:spcAft>
                <a:spcPct val="0"/>
              </a:spcAft>
              <a:buFont typeface="Arial" panose="020B0604020202020204" pitchFamily="34" charset="0"/>
              <a:buChar char="•"/>
            </a:pPr>
            <a:r>
              <a:rPr lang="en-US" altLang="en-US" sz="3600" dirty="0">
                <a:latin typeface="Arial"/>
                <a:cs typeface="Arial"/>
              </a:rPr>
              <a:t>Descriptive analysis, including univariate and bivariate methods assessed the characteristics and prevalence of CD. Multiple binary logistic regression identified factors associated with CD. </a:t>
            </a:r>
          </a:p>
          <a:p>
            <a:pPr marL="512908" indent="-512908" defTabSz="820653" eaLnBrk="0" fontAlgn="base" hangingPunct="0">
              <a:spcBef>
                <a:spcPct val="0"/>
              </a:spcBef>
              <a:spcAft>
                <a:spcPct val="0"/>
              </a:spcAft>
              <a:buFont typeface="Arial" panose="020B0604020202020204" pitchFamily="34" charset="0"/>
              <a:buChar char="•"/>
            </a:pPr>
            <a:endParaRPr lang="en-US" altLang="en-US" sz="25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201284A9-45C3-954A-B4C6-8EBDE55B4EF6}"/>
              </a:ext>
            </a:extLst>
          </p:cNvPr>
          <p:cNvPicPr>
            <a:picLocks noChangeAspect="1"/>
          </p:cNvPicPr>
          <p:nvPr/>
        </p:nvPicPr>
        <p:blipFill>
          <a:blip r:embed="rId3"/>
          <a:stretch>
            <a:fillRect/>
          </a:stretch>
        </p:blipFill>
        <p:spPr>
          <a:xfrm>
            <a:off x="1185547" y="534621"/>
            <a:ext cx="3642259" cy="4269707"/>
          </a:xfrm>
          <a:prstGeom prst="rect">
            <a:avLst/>
          </a:prstGeom>
        </p:spPr>
      </p:pic>
      <p:sp>
        <p:nvSpPr>
          <p:cNvPr id="10" name="TextBox 9">
            <a:extLst>
              <a:ext uri="{FF2B5EF4-FFF2-40B4-BE49-F238E27FC236}">
                <a16:creationId xmlns:a16="http://schemas.microsoft.com/office/drawing/2014/main" id="{7AC167BC-641A-2A9B-E62E-D4AE7E8D0BCF}"/>
              </a:ext>
            </a:extLst>
          </p:cNvPr>
          <p:cNvSpPr txBox="1"/>
          <p:nvPr/>
        </p:nvSpPr>
        <p:spPr>
          <a:xfrm>
            <a:off x="6187297" y="3921700"/>
            <a:ext cx="28534502" cy="1938992"/>
          </a:xfrm>
          <a:prstGeom prst="rect">
            <a:avLst/>
          </a:prstGeom>
          <a:noFill/>
        </p:spPr>
        <p:txBody>
          <a:bodyPr wrap="square" rtlCol="0">
            <a:spAutoFit/>
          </a:bodyPr>
          <a:lstStyle/>
          <a:p>
            <a:r>
              <a:rPr lang="en-US" sz="4000" b="1" dirty="0">
                <a:latin typeface="+mj-lt"/>
                <a:cs typeface="Calibri" panose="020F0502020204030204" pitchFamily="34" charset="0"/>
              </a:rPr>
              <a:t>University of Rwanda, College of Medicine and Health Sciences, School of Nursing and Midwifery </a:t>
            </a:r>
            <a:r>
              <a:rPr lang="en-US" sz="4000" b="1" baseline="30000" dirty="0">
                <a:latin typeface="+mj-lt"/>
                <a:cs typeface="Calibri" panose="020F0502020204030204" pitchFamily="34" charset="0"/>
              </a:rPr>
              <a:t>1</a:t>
            </a:r>
            <a:r>
              <a:rPr lang="en-US" sz="4000" b="1" dirty="0">
                <a:latin typeface="+mj-lt"/>
                <a:cs typeface="Calibri" panose="020F0502020204030204" pitchFamily="34" charset="0"/>
              </a:rPr>
              <a:t>,  University of Rwanda, College of Medicine and Health Sciences, School of Public Health,</a:t>
            </a:r>
            <a:r>
              <a:rPr lang="en-US" sz="4000" b="1" baseline="30000" dirty="0">
                <a:latin typeface="+mj-lt"/>
                <a:cs typeface="Calibri" panose="020F0502020204030204" pitchFamily="34" charset="0"/>
              </a:rPr>
              <a:t>2</a:t>
            </a:r>
            <a:r>
              <a:rPr lang="en-US" sz="4000" b="1" dirty="0">
                <a:latin typeface="+mj-lt"/>
                <a:cs typeface="Calibri" panose="020F0502020204030204" pitchFamily="34" charset="0"/>
              </a:rPr>
              <a:t> University of Rwanda, College of Medicine and Health Sciences, School of Allied Health Sciences,</a:t>
            </a:r>
            <a:r>
              <a:rPr lang="en-US" sz="4000" b="1" baseline="30000" dirty="0">
                <a:latin typeface="+mj-lt"/>
                <a:cs typeface="Calibri" panose="020F0502020204030204" pitchFamily="34" charset="0"/>
              </a:rPr>
              <a:t>3</a:t>
            </a:r>
            <a:r>
              <a:rPr lang="en-US" sz="4000" b="1" dirty="0">
                <a:latin typeface="+mj-lt"/>
                <a:cs typeface="Calibri" panose="020F0502020204030204" pitchFamily="34" charset="0"/>
              </a:rPr>
              <a:t> Emory University Nell Hodgson Woodruff School of Nursing</a:t>
            </a:r>
            <a:r>
              <a:rPr lang="en-US" sz="4000" b="1" baseline="30000" dirty="0">
                <a:latin typeface="+mj-lt"/>
                <a:cs typeface="Calibri" panose="020F0502020204030204" pitchFamily="34" charset="0"/>
              </a:rPr>
              <a:t>4</a:t>
            </a:r>
            <a:r>
              <a:rPr lang="en-US" sz="4000" b="1" dirty="0">
                <a:latin typeface="+mj-lt"/>
                <a:cs typeface="Calibri" panose="020F0502020204030204" pitchFamily="34" charset="0"/>
              </a:rPr>
              <a:t>, </a:t>
            </a:r>
          </a:p>
        </p:txBody>
      </p:sp>
      <p:sp>
        <p:nvSpPr>
          <p:cNvPr id="9" name="Text Box 60">
            <a:extLst>
              <a:ext uri="{FF2B5EF4-FFF2-40B4-BE49-F238E27FC236}">
                <a16:creationId xmlns:a16="http://schemas.microsoft.com/office/drawing/2014/main" id="{93F31C89-EC68-7162-1C51-FDFBC21D3150}"/>
              </a:ext>
            </a:extLst>
          </p:cNvPr>
          <p:cNvSpPr txBox="1">
            <a:spLocks noChangeArrowheads="1"/>
          </p:cNvSpPr>
          <p:nvPr/>
        </p:nvSpPr>
        <p:spPr bwMode="auto">
          <a:xfrm>
            <a:off x="26102803" y="7286203"/>
            <a:ext cx="11036597" cy="15074185"/>
          </a:xfrm>
          <a:prstGeom prst="rect">
            <a:avLst/>
          </a:prstGeom>
          <a:noFill/>
          <a:ln w="9525">
            <a:noFill/>
            <a:miter lim="800000"/>
            <a:headEnd/>
            <a:tailEnd/>
          </a:ln>
          <a:effectLst/>
        </p:spPr>
        <p:txBody>
          <a:bodyPr wrap="square" lIns="115121" tIns="57560" rIns="115121" bIns="57560" anchor="t">
            <a:spAutoFit/>
          </a:bodyPr>
          <a:lstStyle/>
          <a:p>
            <a:pPr marL="512908" indent="-512908" defTabSz="820653" eaLnBrk="0" fontAlgn="base" hangingPunct="0">
              <a:buFont typeface="Arial" panose="020B0604020202020204" pitchFamily="34" charset="0"/>
              <a:buChar char="•"/>
            </a:pPr>
            <a:r>
              <a:rPr lang="en-US" sz="3600" dirty="0">
                <a:latin typeface="Arial"/>
                <a:cs typeface="Arial"/>
              </a:rPr>
              <a:t>The overall prevalence of cesarean deliveries (CD) was 43.5% (n=2403). Advanced maternal age (</a:t>
            </a:r>
            <a:r>
              <a:rPr lang="en-US" sz="3600" u="sng" dirty="0">
                <a:latin typeface="Arial"/>
                <a:cs typeface="Arial"/>
              </a:rPr>
              <a:t>&gt; </a:t>
            </a:r>
            <a:r>
              <a:rPr lang="en-US" sz="3600" dirty="0">
                <a:latin typeface="Arial"/>
                <a:cs typeface="Arial"/>
              </a:rPr>
              <a:t>35 years) increased the likelihood of CD (OR=1.688, 95% CI:1.169-2.440, p=0.005). Women with primary (OR=2.431, 95% CI:1.476-4.005, p=0.001) and secondary education (OR=1.829, 95% CI: 1.550-2.158, p &lt;0.001) had higher odds of CD compared with those with no formal education. Women living with a partner (OR=1.267, 95% CI:1.057-1.520, p=0.011) and employed women (OR=1.466, 95% CI=1.245-1.727) had increased odds of CD. Delivery sites varied with lower odds of CD at </a:t>
            </a:r>
            <a:r>
              <a:rPr lang="en-US" sz="3600" dirty="0" err="1">
                <a:latin typeface="Arial"/>
                <a:cs typeface="Arial"/>
              </a:rPr>
              <a:t>Kibagabaga</a:t>
            </a:r>
            <a:r>
              <a:rPr lang="en-US" sz="3600" dirty="0">
                <a:latin typeface="Arial"/>
                <a:cs typeface="Arial"/>
              </a:rPr>
              <a:t> Hospital (OR=0.542, 95% CI: 0.43-0.69, p=0.001), </a:t>
            </a:r>
            <a:r>
              <a:rPr lang="en-US" sz="3600" dirty="0" err="1">
                <a:latin typeface="Arial"/>
                <a:cs typeface="Arial"/>
              </a:rPr>
              <a:t>Muhima</a:t>
            </a:r>
            <a:r>
              <a:rPr lang="en-US" sz="3600" dirty="0">
                <a:latin typeface="Arial"/>
                <a:cs typeface="Arial"/>
              </a:rPr>
              <a:t> Hospital (OR=0.671, 95% CI: 0.53-0.84, p=0.001, or </a:t>
            </a:r>
            <a:r>
              <a:rPr lang="en-US" sz="3600" dirty="0" err="1">
                <a:latin typeface="Arial"/>
                <a:cs typeface="Arial"/>
              </a:rPr>
              <a:t>Masaka</a:t>
            </a:r>
            <a:r>
              <a:rPr lang="en-US" sz="3600" dirty="0">
                <a:latin typeface="Arial"/>
                <a:cs typeface="Arial"/>
              </a:rPr>
              <a:t> Hospital (OR=0.405, 95% CI: 0.32-0.51, p=0.001) compared to La Croix du Sud Hospital. Obstetric factors showed that fewer pregnancies (gravidity one or two) were linked to lower odds of CD (OR=0.513, 95% CI: 0.423-0.623), whereas multiple pregnancies and a history of CD significantly increased the risk of CD (OR=181.067, 95% CI: 57.115-574.020, p=0.001;OR=176.144, 95% CI: 55.72-556.79, p&lt;0.001). Multiple fetus also increased the odds of CD (OR=2.271, 95%CI: 1.581-3.261, p&lt;0.001).</a:t>
            </a:r>
            <a:endParaRPr lang="en-US" sz="36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3AD9A71-7366-477B-6EA6-EAB00D789340}"/>
              </a:ext>
            </a:extLst>
          </p:cNvPr>
          <p:cNvPicPr>
            <a:picLocks noChangeAspect="1"/>
          </p:cNvPicPr>
          <p:nvPr/>
        </p:nvPicPr>
        <p:blipFill>
          <a:blip r:embed="rId4"/>
          <a:stretch>
            <a:fillRect/>
          </a:stretch>
        </p:blipFill>
        <p:spPr>
          <a:xfrm>
            <a:off x="34057772" y="227122"/>
            <a:ext cx="3676720" cy="3837932"/>
          </a:xfrm>
          <a:prstGeom prst="rect">
            <a:avLst/>
          </a:prstGeom>
        </p:spPr>
      </p:pic>
      <p:pic>
        <p:nvPicPr>
          <p:cNvPr id="4" name="Picture 3">
            <a:extLst>
              <a:ext uri="{FF2B5EF4-FFF2-40B4-BE49-F238E27FC236}">
                <a16:creationId xmlns:a16="http://schemas.microsoft.com/office/drawing/2014/main" id="{D0E4CD99-4017-9C9F-780A-CCB0E5DD773B}"/>
              </a:ext>
            </a:extLst>
          </p:cNvPr>
          <p:cNvPicPr>
            <a:picLocks noChangeAspect="1"/>
          </p:cNvPicPr>
          <p:nvPr/>
        </p:nvPicPr>
        <p:blipFill>
          <a:blip r:embed="rId5"/>
          <a:stretch>
            <a:fillRect/>
          </a:stretch>
        </p:blipFill>
        <p:spPr>
          <a:xfrm>
            <a:off x="15436749" y="15756934"/>
            <a:ext cx="8329661" cy="5571495"/>
          </a:xfrm>
          <a:prstGeom prst="rect">
            <a:avLst/>
          </a:prstGeom>
        </p:spPr>
      </p:pic>
    </p:spTree>
    <p:extLst>
      <p:ext uri="{BB962C8B-B14F-4D97-AF65-F5344CB8AC3E}">
        <p14:creationId xmlns:p14="http://schemas.microsoft.com/office/powerpoint/2010/main" val="1562793582"/>
      </p:ext>
    </p:extLst>
  </p:cSld>
  <p:clrMapOvr>
    <a:masterClrMapping/>
  </p:clrMapOvr>
</p:sld>
</file>

<file path=ppt/theme/theme1.xml><?xml version="1.0" encoding="utf-8"?>
<a:theme xmlns:a="http://schemas.openxmlformats.org/drawingml/2006/main" name="Nursing Standard Poster Template (24x4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SON 4x8  template</Template>
  <TotalTime>2004</TotalTime>
  <Words>767</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Nursing Standard Poster Template (24x48)</vt:lpstr>
      <vt:lpstr>Socio-Economic and Obstetric Disparities in Cesarean Deliveries in Rwanda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poster</dc:title>
  <dc:creator>Catherine Vena</dc:creator>
  <cp:lastModifiedBy>Patricia Moreland</cp:lastModifiedBy>
  <cp:revision>83</cp:revision>
  <cp:lastPrinted>2025-02-15T17:57:06Z</cp:lastPrinted>
  <dcterms:created xsi:type="dcterms:W3CDTF">2017-02-11T18:23:52Z</dcterms:created>
  <dcterms:modified xsi:type="dcterms:W3CDTF">2025-03-05T15:34:58Z</dcterms:modified>
</cp:coreProperties>
</file>